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20"/>
  </p:notesMasterIdLst>
  <p:sldIdLst>
    <p:sldId id="256" r:id="rId2"/>
    <p:sldId id="258" r:id="rId3"/>
    <p:sldId id="260" r:id="rId4"/>
    <p:sldId id="274" r:id="rId5"/>
    <p:sldId id="276" r:id="rId6"/>
    <p:sldId id="277" r:id="rId7"/>
    <p:sldId id="278" r:id="rId8"/>
    <p:sldId id="279" r:id="rId9"/>
    <p:sldId id="281" r:id="rId10"/>
    <p:sldId id="282" r:id="rId11"/>
    <p:sldId id="283" r:id="rId12"/>
    <p:sldId id="284" r:id="rId13"/>
    <p:sldId id="285" r:id="rId14"/>
    <p:sldId id="288" r:id="rId15"/>
    <p:sldId id="291" r:id="rId16"/>
    <p:sldId id="292" r:id="rId17"/>
    <p:sldId id="293" r:id="rId18"/>
    <p:sldId id="294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wa Jarosz" initials="E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Styl ciemny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Styl ciemny 2 - Akcent 5/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614" y="67"/>
      </p:cViewPr>
      <p:guideLst>
        <p:guide orient="horz" pos="2137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7247FB-D483-42DB-B7DA-6804CC34FD62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F59739EE-4F0E-4716-A0EE-4C2C412FFAF2}">
      <dgm:prSet phldrT="[Tekst]"/>
      <dgm:spPr/>
      <dgm:t>
        <a:bodyPr/>
        <a:lstStyle/>
        <a:p>
          <a:r>
            <a:rPr lang="pl-PL" dirty="0"/>
            <a:t>England </a:t>
          </a:r>
          <a:endParaRPr lang="en-GB" dirty="0"/>
        </a:p>
        <a:p>
          <a:r>
            <a:rPr lang="en-GB" dirty="0"/>
            <a:t>N=100</a:t>
          </a:r>
          <a:r>
            <a:rPr lang="pl-PL" dirty="0"/>
            <a:t> </a:t>
          </a:r>
        </a:p>
      </dgm:t>
    </dgm:pt>
    <dgm:pt modelId="{94C669E8-16EB-4D97-8A5C-21E0394EC3BD}" type="parTrans" cxnId="{46E876E0-890D-4B5E-8449-E532C134B43C}">
      <dgm:prSet/>
      <dgm:spPr/>
      <dgm:t>
        <a:bodyPr/>
        <a:lstStyle/>
        <a:p>
          <a:endParaRPr lang="pl-PL"/>
        </a:p>
      </dgm:t>
    </dgm:pt>
    <dgm:pt modelId="{B163CCF3-DDB0-4275-AA06-67C9DC2BFFE3}" type="sibTrans" cxnId="{46E876E0-890D-4B5E-8449-E532C134B43C}">
      <dgm:prSet/>
      <dgm:spPr/>
      <dgm:t>
        <a:bodyPr/>
        <a:lstStyle/>
        <a:p>
          <a:endParaRPr lang="pl-PL"/>
        </a:p>
      </dgm:t>
    </dgm:pt>
    <dgm:pt modelId="{65B97D72-C155-48EA-BC6D-1901617D3AA4}">
      <dgm:prSet phldrT="[Tekst]" custT="1"/>
      <dgm:spPr/>
      <dgm:t>
        <a:bodyPr/>
        <a:lstStyle/>
        <a:p>
          <a:r>
            <a:rPr lang="en-GB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97%</a:t>
          </a:r>
        </a:p>
        <a:p>
          <a:r>
            <a:rPr lang="en-GB" sz="1800" dirty="0"/>
            <a:t>individual work in the classroom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EA34A8-FBAF-4513-9AEB-8E46780C510A}" type="parTrans" cxnId="{461ACA70-B264-477B-A7B0-65EAEFD4CB12}">
      <dgm:prSet/>
      <dgm:spPr/>
      <dgm:t>
        <a:bodyPr/>
        <a:lstStyle/>
        <a:p>
          <a:endParaRPr lang="pl-PL"/>
        </a:p>
      </dgm:t>
    </dgm:pt>
    <dgm:pt modelId="{53D0AFA0-1E4F-4FF4-B2D1-257F03B13F1F}" type="sibTrans" cxnId="{461ACA70-B264-477B-A7B0-65EAEFD4CB12}">
      <dgm:prSet/>
      <dgm:spPr/>
      <dgm:t>
        <a:bodyPr/>
        <a:lstStyle/>
        <a:p>
          <a:endParaRPr lang="pl-PL"/>
        </a:p>
      </dgm:t>
    </dgm:pt>
    <dgm:pt modelId="{6C1771CB-9A10-4C33-90AA-0D6F3734FEF8}">
      <dgm:prSet phldrT="[Tekst]" custT="1"/>
      <dgm:spPr/>
      <dgm:t>
        <a:bodyPr/>
        <a:lstStyle/>
        <a:p>
          <a:r>
            <a:rPr lang="en-GB" sz="1800" b="1">
              <a:latin typeface="Times New Roman" panose="02020603050405020304" pitchFamily="18" charset="0"/>
              <a:cs typeface="Times New Roman" panose="02020603050405020304" pitchFamily="18" charset="0"/>
            </a:rPr>
            <a:t>93%</a:t>
          </a:r>
        </a:p>
        <a:p>
          <a:r>
            <a:rPr lang="pl-PL" sz="1800"/>
            <a:t>Use </a:t>
          </a:r>
          <a:r>
            <a:rPr lang="en-GB" sz="1800"/>
            <a:t>own curricula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54315-E05D-4EE0-9FA2-40D038025F6F}" type="parTrans" cxnId="{E88EB689-8A20-4C7B-A7A3-914A5D2B1B66}">
      <dgm:prSet/>
      <dgm:spPr/>
      <dgm:t>
        <a:bodyPr/>
        <a:lstStyle/>
        <a:p>
          <a:endParaRPr lang="pl-PL"/>
        </a:p>
      </dgm:t>
    </dgm:pt>
    <dgm:pt modelId="{558D4E2A-8504-485A-918D-3D5C3B3B3D3E}" type="sibTrans" cxnId="{E88EB689-8A20-4C7B-A7A3-914A5D2B1B66}">
      <dgm:prSet/>
      <dgm:spPr/>
      <dgm:t>
        <a:bodyPr/>
        <a:lstStyle/>
        <a:p>
          <a:endParaRPr lang="pl-PL"/>
        </a:p>
      </dgm:t>
    </dgm:pt>
    <dgm:pt modelId="{355A4A79-E37D-45BD-8251-5D3F62F71E5E}">
      <dgm:prSet phldrT="[Tekst]" custT="1"/>
      <dgm:spPr/>
      <dgm:t>
        <a:bodyPr/>
        <a:lstStyle/>
        <a:p>
          <a:r>
            <a:rPr lang="en-GB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95%</a:t>
          </a:r>
        </a:p>
        <a:p>
          <a:r>
            <a:rPr lang="pl-PL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800" dirty="0"/>
            <a:t>presentation of skills and achievements of able students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C38015-D98C-4103-AEF6-A57C4B78B978}" type="parTrans" cxnId="{E88DC8B3-7E27-478C-9EEC-4FE1EB1BDBB8}">
      <dgm:prSet/>
      <dgm:spPr/>
      <dgm:t>
        <a:bodyPr/>
        <a:lstStyle/>
        <a:p>
          <a:endParaRPr lang="pl-PL"/>
        </a:p>
      </dgm:t>
    </dgm:pt>
    <dgm:pt modelId="{F7B41F0C-8E6B-4948-AEDC-00ED01F7C876}" type="sibTrans" cxnId="{E88DC8B3-7E27-478C-9EEC-4FE1EB1BDBB8}">
      <dgm:prSet/>
      <dgm:spPr/>
      <dgm:t>
        <a:bodyPr/>
        <a:lstStyle/>
        <a:p>
          <a:endParaRPr lang="pl-PL"/>
        </a:p>
      </dgm:t>
    </dgm:pt>
    <dgm:pt modelId="{A46653F8-FAD9-4224-8F0F-5329791B341C}" type="pres">
      <dgm:prSet presAssocID="{E67247FB-D483-42DB-B7DA-6804CC34FD6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CA5B789-750E-46CC-BAE5-ABC6DD5ABBD3}" type="pres">
      <dgm:prSet presAssocID="{E67247FB-D483-42DB-B7DA-6804CC34FD62}" presName="dummyMaxCanvas" presStyleCnt="0"/>
      <dgm:spPr/>
    </dgm:pt>
    <dgm:pt modelId="{0AFA614B-261F-4C7F-B5AB-85ED46935C6F}" type="pres">
      <dgm:prSet presAssocID="{E67247FB-D483-42DB-B7DA-6804CC34FD62}" presName="parentComposite" presStyleCnt="0"/>
      <dgm:spPr/>
    </dgm:pt>
    <dgm:pt modelId="{235710A2-46CC-41AD-BBC0-A0401CD03BAF}" type="pres">
      <dgm:prSet presAssocID="{E67247FB-D483-42DB-B7DA-6804CC34FD62}" presName="parent1" presStyleLbl="alignAccFollowNode1" presStyleIdx="0" presStyleCnt="4" custScaleX="83040" custScaleY="88229" custLinFactX="60853" custLinFactNeighborX="100000" custLinFactNeighborY="-76055">
        <dgm:presLayoutVars>
          <dgm:chMax val="4"/>
        </dgm:presLayoutVars>
      </dgm:prSet>
      <dgm:spPr/>
    </dgm:pt>
    <dgm:pt modelId="{F1A1BC62-AA83-44AC-8D15-19BB38B27426}" type="pres">
      <dgm:prSet presAssocID="{E67247FB-D483-42DB-B7DA-6804CC34FD62}" presName="parent2" presStyleLbl="alignAccFollowNode1" presStyleIdx="1" presStyleCnt="4" custFlipVert="1" custScaleX="9397" custScaleY="5755" custLinFactX="-100000" custLinFactY="88946" custLinFactNeighborX="-118628" custLinFactNeighborY="100000">
        <dgm:presLayoutVars>
          <dgm:chMax val="4"/>
        </dgm:presLayoutVars>
      </dgm:prSet>
      <dgm:spPr/>
    </dgm:pt>
    <dgm:pt modelId="{C24774AE-8A30-4D05-A35B-11EFB1BEC71F}" type="pres">
      <dgm:prSet presAssocID="{E67247FB-D483-42DB-B7DA-6804CC34FD62}" presName="childrenComposite" presStyleCnt="0"/>
      <dgm:spPr/>
    </dgm:pt>
    <dgm:pt modelId="{9B12F9D5-3C8F-45BE-BC39-2011D91597A7}" type="pres">
      <dgm:prSet presAssocID="{E67247FB-D483-42DB-B7DA-6804CC34FD62}" presName="dummyMaxCanvas_ChildArea" presStyleCnt="0"/>
      <dgm:spPr/>
    </dgm:pt>
    <dgm:pt modelId="{D8FBE131-C1B0-497B-BF7E-F2A056C4E584}" type="pres">
      <dgm:prSet presAssocID="{E67247FB-D483-42DB-B7DA-6804CC34FD62}" presName="fulcrum" presStyleLbl="alignAccFollowNode1" presStyleIdx="2" presStyleCnt="4" custLinFactNeighborX="1991" custLinFactNeighborY="94760"/>
      <dgm:spPr/>
    </dgm:pt>
    <dgm:pt modelId="{16137F4C-24F9-4B78-8655-909A767B71AB}" type="pres">
      <dgm:prSet presAssocID="{E67247FB-D483-42DB-B7DA-6804CC34FD62}" presName="balance_30" presStyleLbl="alignAccFollowNode1" presStyleIdx="3" presStyleCnt="4" custLinFactY="6638" custLinFactNeighborX="-148" custLinFactNeighborY="100000">
        <dgm:presLayoutVars>
          <dgm:bulletEnabled val="1"/>
        </dgm:presLayoutVars>
      </dgm:prSet>
      <dgm:spPr/>
    </dgm:pt>
    <dgm:pt modelId="{B32073E4-1618-4ED5-85CE-0B05A4E03109}" type="pres">
      <dgm:prSet presAssocID="{E67247FB-D483-42DB-B7DA-6804CC34FD62}" presName="left_30_1" presStyleLbl="node1" presStyleIdx="0" presStyleCnt="3" custScaleX="187025" custScaleY="219526" custLinFactNeighborX="729" custLinFactNeighborY="13797">
        <dgm:presLayoutVars>
          <dgm:bulletEnabled val="1"/>
        </dgm:presLayoutVars>
      </dgm:prSet>
      <dgm:spPr/>
    </dgm:pt>
    <dgm:pt modelId="{614C02F5-AA8D-4CB2-A785-068A0B6896E0}" type="pres">
      <dgm:prSet presAssocID="{E67247FB-D483-42DB-B7DA-6804CC34FD62}" presName="left_30_2" presStyleLbl="node1" presStyleIdx="1" presStyleCnt="3" custScaleX="177391" custScaleY="180600" custLinFactNeighborX="-7382" custLinFactNeighborY="-66190">
        <dgm:presLayoutVars>
          <dgm:bulletEnabled val="1"/>
        </dgm:presLayoutVars>
      </dgm:prSet>
      <dgm:spPr/>
    </dgm:pt>
    <dgm:pt modelId="{D3DCF7D6-609A-4590-A099-01BFFDA8326A}" type="pres">
      <dgm:prSet presAssocID="{E67247FB-D483-42DB-B7DA-6804CC34FD62}" presName="left_30_3" presStyleLbl="node1" presStyleIdx="2" presStyleCnt="3" custScaleX="207722" custScaleY="206238" custLinFactY="-40133" custLinFactNeighborX="-14609" custLinFactNeighborY="-100000">
        <dgm:presLayoutVars>
          <dgm:bulletEnabled val="1"/>
        </dgm:presLayoutVars>
      </dgm:prSet>
      <dgm:spPr/>
    </dgm:pt>
  </dgm:ptLst>
  <dgm:cxnLst>
    <dgm:cxn modelId="{37E24032-6B39-4F13-880B-138E824047C2}" type="presOf" srcId="{65B97D72-C155-48EA-BC6D-1901617D3AA4}" destId="{B32073E4-1618-4ED5-85CE-0B05A4E03109}" srcOrd="0" destOrd="0" presId="urn:microsoft.com/office/officeart/2005/8/layout/balance1"/>
    <dgm:cxn modelId="{CF8BAF5B-F582-48E4-810B-420377367746}" type="presOf" srcId="{F59739EE-4F0E-4716-A0EE-4C2C412FFAF2}" destId="{235710A2-46CC-41AD-BBC0-A0401CD03BAF}" srcOrd="0" destOrd="0" presId="urn:microsoft.com/office/officeart/2005/8/layout/balance1"/>
    <dgm:cxn modelId="{C664F664-C4FB-4D61-A367-FFB76554F12A}" type="presOf" srcId="{E67247FB-D483-42DB-B7DA-6804CC34FD62}" destId="{A46653F8-FAD9-4224-8F0F-5329791B341C}" srcOrd="0" destOrd="0" presId="urn:microsoft.com/office/officeart/2005/8/layout/balance1"/>
    <dgm:cxn modelId="{461ACA70-B264-477B-A7B0-65EAEFD4CB12}" srcId="{F59739EE-4F0E-4716-A0EE-4C2C412FFAF2}" destId="{65B97D72-C155-48EA-BC6D-1901617D3AA4}" srcOrd="0" destOrd="0" parTransId="{1FEA34A8-FBAF-4513-9AEB-8E46780C510A}" sibTransId="{53D0AFA0-1E4F-4FF4-B2D1-257F03B13F1F}"/>
    <dgm:cxn modelId="{9AAFE256-B467-4637-98E8-FCD8949A9765}" type="presOf" srcId="{6C1771CB-9A10-4C33-90AA-0D6F3734FEF8}" destId="{614C02F5-AA8D-4CB2-A785-068A0B6896E0}" srcOrd="0" destOrd="0" presId="urn:microsoft.com/office/officeart/2005/8/layout/balance1"/>
    <dgm:cxn modelId="{E88EB689-8A20-4C7B-A7A3-914A5D2B1B66}" srcId="{F59739EE-4F0E-4716-A0EE-4C2C412FFAF2}" destId="{6C1771CB-9A10-4C33-90AA-0D6F3734FEF8}" srcOrd="1" destOrd="0" parTransId="{DFD54315-E05D-4EE0-9FA2-40D038025F6F}" sibTransId="{558D4E2A-8504-485A-918D-3D5C3B3B3D3E}"/>
    <dgm:cxn modelId="{2E1F818A-D4B8-415C-B94D-8157E617E10E}" type="presOf" srcId="{355A4A79-E37D-45BD-8251-5D3F62F71E5E}" destId="{D3DCF7D6-609A-4590-A099-01BFFDA8326A}" srcOrd="0" destOrd="0" presId="urn:microsoft.com/office/officeart/2005/8/layout/balance1"/>
    <dgm:cxn modelId="{E88DC8B3-7E27-478C-9EEC-4FE1EB1BDBB8}" srcId="{F59739EE-4F0E-4716-A0EE-4C2C412FFAF2}" destId="{355A4A79-E37D-45BD-8251-5D3F62F71E5E}" srcOrd="2" destOrd="0" parTransId="{35C38015-D98C-4103-AEF6-A57C4B78B978}" sibTransId="{F7B41F0C-8E6B-4948-AEDC-00ED01F7C876}"/>
    <dgm:cxn modelId="{46E876E0-890D-4B5E-8449-E532C134B43C}" srcId="{E67247FB-D483-42DB-B7DA-6804CC34FD62}" destId="{F59739EE-4F0E-4716-A0EE-4C2C412FFAF2}" srcOrd="0" destOrd="0" parTransId="{94C669E8-16EB-4D97-8A5C-21E0394EC3BD}" sibTransId="{B163CCF3-DDB0-4275-AA06-67C9DC2BFFE3}"/>
    <dgm:cxn modelId="{1C903226-6A3A-447A-9A9A-087ECD6FB1F8}" type="presParOf" srcId="{A46653F8-FAD9-4224-8F0F-5329791B341C}" destId="{FCA5B789-750E-46CC-BAE5-ABC6DD5ABBD3}" srcOrd="0" destOrd="0" presId="urn:microsoft.com/office/officeart/2005/8/layout/balance1"/>
    <dgm:cxn modelId="{B1490495-4DB6-4763-8028-4094A3EED27D}" type="presParOf" srcId="{A46653F8-FAD9-4224-8F0F-5329791B341C}" destId="{0AFA614B-261F-4C7F-B5AB-85ED46935C6F}" srcOrd="1" destOrd="0" presId="urn:microsoft.com/office/officeart/2005/8/layout/balance1"/>
    <dgm:cxn modelId="{6C922B10-A056-43D9-B67C-EC33E5D819DE}" type="presParOf" srcId="{0AFA614B-261F-4C7F-B5AB-85ED46935C6F}" destId="{235710A2-46CC-41AD-BBC0-A0401CD03BAF}" srcOrd="0" destOrd="0" presId="urn:microsoft.com/office/officeart/2005/8/layout/balance1"/>
    <dgm:cxn modelId="{44C72DDD-4EFF-43B3-A6EC-0FB4C2A5DDB4}" type="presParOf" srcId="{0AFA614B-261F-4C7F-B5AB-85ED46935C6F}" destId="{F1A1BC62-AA83-44AC-8D15-19BB38B27426}" srcOrd="1" destOrd="0" presId="urn:microsoft.com/office/officeart/2005/8/layout/balance1"/>
    <dgm:cxn modelId="{9520F1FD-D7D6-49F2-867E-3C4B429C124F}" type="presParOf" srcId="{A46653F8-FAD9-4224-8F0F-5329791B341C}" destId="{C24774AE-8A30-4D05-A35B-11EFB1BEC71F}" srcOrd="2" destOrd="0" presId="urn:microsoft.com/office/officeart/2005/8/layout/balance1"/>
    <dgm:cxn modelId="{88593458-8A07-4E68-B93A-0E372ACB8EDE}" type="presParOf" srcId="{C24774AE-8A30-4D05-A35B-11EFB1BEC71F}" destId="{9B12F9D5-3C8F-45BE-BC39-2011D91597A7}" srcOrd="0" destOrd="0" presId="urn:microsoft.com/office/officeart/2005/8/layout/balance1"/>
    <dgm:cxn modelId="{7442168C-7C01-4530-A782-2517131AB9CF}" type="presParOf" srcId="{C24774AE-8A30-4D05-A35B-11EFB1BEC71F}" destId="{D8FBE131-C1B0-497B-BF7E-F2A056C4E584}" srcOrd="1" destOrd="0" presId="urn:microsoft.com/office/officeart/2005/8/layout/balance1"/>
    <dgm:cxn modelId="{EEF2A26A-0F5C-495C-9050-12D1B5E92790}" type="presParOf" srcId="{C24774AE-8A30-4D05-A35B-11EFB1BEC71F}" destId="{16137F4C-24F9-4B78-8655-909A767B71AB}" srcOrd="2" destOrd="0" presId="urn:microsoft.com/office/officeart/2005/8/layout/balance1"/>
    <dgm:cxn modelId="{4739CB93-CFF2-40AE-B312-B8B9526014E1}" type="presParOf" srcId="{C24774AE-8A30-4D05-A35B-11EFB1BEC71F}" destId="{B32073E4-1618-4ED5-85CE-0B05A4E03109}" srcOrd="3" destOrd="0" presId="urn:microsoft.com/office/officeart/2005/8/layout/balance1"/>
    <dgm:cxn modelId="{C72B7ECB-45FE-4E47-ACC5-251BA09EDA6D}" type="presParOf" srcId="{C24774AE-8A30-4D05-A35B-11EFB1BEC71F}" destId="{614C02F5-AA8D-4CB2-A785-068A0B6896E0}" srcOrd="4" destOrd="0" presId="urn:microsoft.com/office/officeart/2005/8/layout/balance1"/>
    <dgm:cxn modelId="{FDF868AC-05A3-4CFB-8166-49DFDB18E942}" type="presParOf" srcId="{C24774AE-8A30-4D05-A35B-11EFB1BEC71F}" destId="{D3DCF7D6-609A-4590-A099-01BFFDA8326A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110848-921F-4227-A3EC-B7FBBEE6CD63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48A18173-1C9E-45CD-8008-FC4FDFB211B8}">
      <dgm:prSet phldrT="[Tekst]"/>
      <dgm:spPr/>
      <dgm:t>
        <a:bodyPr/>
        <a:lstStyle/>
        <a:p>
          <a:r>
            <a:rPr lang="pl-PL" dirty="0"/>
            <a:t>Poland</a:t>
          </a:r>
          <a:r>
            <a:rPr lang="en-GB" dirty="0"/>
            <a:t> N=100</a:t>
          </a:r>
          <a:endParaRPr lang="pl-PL" dirty="0"/>
        </a:p>
      </dgm:t>
    </dgm:pt>
    <dgm:pt modelId="{1D6E4716-E236-476C-B0F8-7C8E2982FEEE}" type="parTrans" cxnId="{D67379FC-81DD-478F-8A27-F3C4979EF432}">
      <dgm:prSet/>
      <dgm:spPr/>
      <dgm:t>
        <a:bodyPr/>
        <a:lstStyle/>
        <a:p>
          <a:endParaRPr lang="pl-PL"/>
        </a:p>
      </dgm:t>
    </dgm:pt>
    <dgm:pt modelId="{3AB368E0-BF5E-4380-8CDA-ED02E9C20171}" type="sibTrans" cxnId="{D67379FC-81DD-478F-8A27-F3C4979EF432}">
      <dgm:prSet/>
      <dgm:spPr/>
      <dgm:t>
        <a:bodyPr/>
        <a:lstStyle/>
        <a:p>
          <a:endParaRPr lang="pl-PL"/>
        </a:p>
      </dgm:t>
    </dgm:pt>
    <dgm:pt modelId="{B1BD3CB3-A1E5-4BF3-B7C7-9D97058CFE47}">
      <dgm:prSet phldrT="[Tekst]" custT="1"/>
      <dgm:spPr/>
      <dgm:t>
        <a:bodyPr/>
        <a:lstStyle/>
        <a:p>
          <a:r>
            <a:rPr lang="en-GB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83%</a:t>
          </a:r>
        </a:p>
        <a:p>
          <a:r>
            <a:rPr lang="en-GB" sz="1800" dirty="0"/>
            <a:t>organising extracurricular activities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51520-9E24-445E-A0C3-10C7B3EF8124}" type="parTrans" cxnId="{E222B787-FF49-4713-93A4-CA8BC0EAD296}">
      <dgm:prSet/>
      <dgm:spPr/>
      <dgm:t>
        <a:bodyPr/>
        <a:lstStyle/>
        <a:p>
          <a:endParaRPr lang="pl-PL"/>
        </a:p>
      </dgm:t>
    </dgm:pt>
    <dgm:pt modelId="{7998CDC7-710C-4CEC-8B8B-0E2F27CA2B9B}" type="sibTrans" cxnId="{E222B787-FF49-4713-93A4-CA8BC0EAD296}">
      <dgm:prSet/>
      <dgm:spPr/>
      <dgm:t>
        <a:bodyPr/>
        <a:lstStyle/>
        <a:p>
          <a:endParaRPr lang="pl-PL"/>
        </a:p>
      </dgm:t>
    </dgm:pt>
    <dgm:pt modelId="{40E24EFF-0E3C-4780-8AC4-A6789E8593AE}">
      <dgm:prSet phldrT="[Tekst]" custT="1"/>
      <dgm:spPr/>
      <dgm:t>
        <a:bodyPr/>
        <a:lstStyle/>
        <a:p>
          <a:r>
            <a:rPr lang="en-GB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81% </a:t>
          </a:r>
        </a:p>
        <a:p>
          <a:r>
            <a:rPr lang="en-GB" sz="1800" dirty="0"/>
            <a:t>preparing students for contests and competitions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0F8484-03BB-422A-9FEE-06E9FAC428C7}" type="parTrans" cxnId="{6CBEDB4A-C07D-4068-ADFD-2FDDC3EF2423}">
      <dgm:prSet/>
      <dgm:spPr/>
      <dgm:t>
        <a:bodyPr/>
        <a:lstStyle/>
        <a:p>
          <a:endParaRPr lang="pl-PL"/>
        </a:p>
      </dgm:t>
    </dgm:pt>
    <dgm:pt modelId="{8DCBE344-1C64-48DA-9531-2365868B9236}" type="sibTrans" cxnId="{6CBEDB4A-C07D-4068-ADFD-2FDDC3EF2423}">
      <dgm:prSet/>
      <dgm:spPr/>
      <dgm:t>
        <a:bodyPr/>
        <a:lstStyle/>
        <a:p>
          <a:endParaRPr lang="pl-PL"/>
        </a:p>
      </dgm:t>
    </dgm:pt>
    <dgm:pt modelId="{FA18FD73-C09F-4F4F-A482-FB1AD54B5D29}">
      <dgm:prSet phldrT="[Tekst]" custT="1"/>
      <dgm:spPr/>
      <dgm:t>
        <a:bodyPr/>
        <a:lstStyle/>
        <a:p>
          <a:r>
            <a:rPr lang="en-GB" sz="1800" b="1">
              <a:latin typeface="Times New Roman" panose="02020603050405020304" pitchFamily="18" charset="0"/>
              <a:cs typeface="Times New Roman" panose="02020603050405020304" pitchFamily="18" charset="0"/>
            </a:rPr>
            <a:t>63% </a:t>
          </a:r>
        </a:p>
        <a:p>
          <a:r>
            <a:rPr lang="en-GB" sz="1800"/>
            <a:t>additional tasks (essays, thematic presentations)</a:t>
          </a:r>
          <a:endParaRPr lang="pl-PL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0F5458-7463-4060-A60C-04B92FB0CCDE}" type="parTrans" cxnId="{587B47D4-55EC-4905-A6F3-886B9CE91B1B}">
      <dgm:prSet/>
      <dgm:spPr/>
      <dgm:t>
        <a:bodyPr/>
        <a:lstStyle/>
        <a:p>
          <a:endParaRPr lang="pl-PL"/>
        </a:p>
      </dgm:t>
    </dgm:pt>
    <dgm:pt modelId="{F34C1711-8747-46DC-AF0D-A394ED87543E}" type="sibTrans" cxnId="{587B47D4-55EC-4905-A6F3-886B9CE91B1B}">
      <dgm:prSet/>
      <dgm:spPr/>
      <dgm:t>
        <a:bodyPr/>
        <a:lstStyle/>
        <a:p>
          <a:endParaRPr lang="pl-PL"/>
        </a:p>
      </dgm:t>
    </dgm:pt>
    <dgm:pt modelId="{D228A1D3-A371-4E0B-AFC4-C46113098EC8}" type="pres">
      <dgm:prSet presAssocID="{57110848-921F-4227-A3EC-B7FBBEE6CD6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57CFBFE5-809A-4102-8337-401C193DB117}" type="pres">
      <dgm:prSet presAssocID="{57110848-921F-4227-A3EC-B7FBBEE6CD63}" presName="dummyMaxCanvas" presStyleCnt="0"/>
      <dgm:spPr/>
    </dgm:pt>
    <dgm:pt modelId="{6EEE3B9A-2221-46D0-A739-7466A9806A31}" type="pres">
      <dgm:prSet presAssocID="{57110848-921F-4227-A3EC-B7FBBEE6CD63}" presName="parentComposite" presStyleCnt="0"/>
      <dgm:spPr/>
    </dgm:pt>
    <dgm:pt modelId="{ADC95749-933D-4357-8CF0-CA49567E1B5E}" type="pres">
      <dgm:prSet presAssocID="{57110848-921F-4227-A3EC-B7FBBEE6CD63}" presName="parent1" presStyleLbl="alignAccFollowNode1" presStyleIdx="0" presStyleCnt="4" custScaleX="67664" custScaleY="83723" custLinFactX="49373" custLinFactNeighborX="100000" custLinFactNeighborY="-72243">
        <dgm:presLayoutVars>
          <dgm:chMax val="4"/>
        </dgm:presLayoutVars>
      </dgm:prSet>
      <dgm:spPr/>
    </dgm:pt>
    <dgm:pt modelId="{06C086DE-0425-4EDD-984C-1B920B29981C}" type="pres">
      <dgm:prSet presAssocID="{57110848-921F-4227-A3EC-B7FBBEE6CD63}" presName="parent2" presStyleLbl="alignAccFollowNode1" presStyleIdx="1" presStyleCnt="4" custFlipHor="1" custScaleX="11318" custScaleY="5796" custLinFactY="100000" custLinFactNeighborX="-50927" custLinFactNeighborY="145811">
        <dgm:presLayoutVars>
          <dgm:chMax val="4"/>
        </dgm:presLayoutVars>
      </dgm:prSet>
      <dgm:spPr/>
    </dgm:pt>
    <dgm:pt modelId="{12195FC9-020C-4DFE-94CF-C17DEC3793C5}" type="pres">
      <dgm:prSet presAssocID="{57110848-921F-4227-A3EC-B7FBBEE6CD63}" presName="childrenComposite" presStyleCnt="0"/>
      <dgm:spPr/>
    </dgm:pt>
    <dgm:pt modelId="{8E5FE0C4-85EC-42B7-86FC-3945025947BE}" type="pres">
      <dgm:prSet presAssocID="{57110848-921F-4227-A3EC-B7FBBEE6CD63}" presName="dummyMaxCanvas_ChildArea" presStyleCnt="0"/>
      <dgm:spPr/>
    </dgm:pt>
    <dgm:pt modelId="{94FEF037-98B7-4797-B60A-EDFD1017544F}" type="pres">
      <dgm:prSet presAssocID="{57110848-921F-4227-A3EC-B7FBBEE6CD63}" presName="fulcrum" presStyleLbl="alignAccFollowNode1" presStyleIdx="2" presStyleCnt="4" custLinFactNeighborX="-1121" custLinFactNeighborY="30416"/>
      <dgm:spPr/>
    </dgm:pt>
    <dgm:pt modelId="{B896F7AD-4FB9-4673-8DDB-43E5FD456FD7}" type="pres">
      <dgm:prSet presAssocID="{57110848-921F-4227-A3EC-B7FBBEE6CD63}" presName="balance_30" presStyleLbl="alignAccFollowNode1" presStyleIdx="3" presStyleCnt="4" custLinFactNeighborX="450" custLinFactNeighborY="30242">
        <dgm:presLayoutVars>
          <dgm:bulletEnabled val="1"/>
        </dgm:presLayoutVars>
      </dgm:prSet>
      <dgm:spPr/>
    </dgm:pt>
    <dgm:pt modelId="{4BE94560-0BB9-412C-8FF9-09804C766185}" type="pres">
      <dgm:prSet presAssocID="{57110848-921F-4227-A3EC-B7FBBEE6CD63}" presName="left_30_1" presStyleLbl="node1" presStyleIdx="0" presStyleCnt="3" custScaleX="197498" custScaleY="136911" custLinFactNeighborX="7458" custLinFactNeighborY="-2604">
        <dgm:presLayoutVars>
          <dgm:bulletEnabled val="1"/>
        </dgm:presLayoutVars>
      </dgm:prSet>
      <dgm:spPr/>
    </dgm:pt>
    <dgm:pt modelId="{B95B5710-EBC3-4E17-84BA-1C2C26977E39}" type="pres">
      <dgm:prSet presAssocID="{57110848-921F-4227-A3EC-B7FBBEE6CD63}" presName="left_30_2" presStyleLbl="node1" presStyleIdx="1" presStyleCnt="3" custScaleX="184845" custScaleY="173965" custLinFactNeighborX="-6599" custLinFactNeighborY="-32966">
        <dgm:presLayoutVars>
          <dgm:bulletEnabled val="1"/>
        </dgm:presLayoutVars>
      </dgm:prSet>
      <dgm:spPr/>
    </dgm:pt>
    <dgm:pt modelId="{6A597927-D43C-44CF-9A7E-118E05EFBD80}" type="pres">
      <dgm:prSet presAssocID="{57110848-921F-4227-A3EC-B7FBBEE6CD63}" presName="left_30_3" presStyleLbl="node1" presStyleIdx="2" presStyleCnt="3" custScaleX="193879" custScaleY="176953" custLinFactNeighborX="-7062" custLinFactNeighborY="-91954">
        <dgm:presLayoutVars>
          <dgm:bulletEnabled val="1"/>
        </dgm:presLayoutVars>
      </dgm:prSet>
      <dgm:spPr/>
    </dgm:pt>
  </dgm:ptLst>
  <dgm:cxnLst>
    <dgm:cxn modelId="{0798B52B-B552-432F-AAFB-214829C356BF}" type="presOf" srcId="{57110848-921F-4227-A3EC-B7FBBEE6CD63}" destId="{D228A1D3-A371-4E0B-AFC4-C46113098EC8}" srcOrd="0" destOrd="0" presId="urn:microsoft.com/office/officeart/2005/8/layout/balance1"/>
    <dgm:cxn modelId="{6CBEDB4A-C07D-4068-ADFD-2FDDC3EF2423}" srcId="{48A18173-1C9E-45CD-8008-FC4FDFB211B8}" destId="{40E24EFF-0E3C-4780-8AC4-A6789E8593AE}" srcOrd="1" destOrd="0" parTransId="{330F8484-03BB-422A-9FEE-06E9FAC428C7}" sibTransId="{8DCBE344-1C64-48DA-9531-2365868B9236}"/>
    <dgm:cxn modelId="{E222B787-FF49-4713-93A4-CA8BC0EAD296}" srcId="{48A18173-1C9E-45CD-8008-FC4FDFB211B8}" destId="{B1BD3CB3-A1E5-4BF3-B7C7-9D97058CFE47}" srcOrd="0" destOrd="0" parTransId="{F8351520-9E24-445E-A0C3-10C7B3EF8124}" sibTransId="{7998CDC7-710C-4CEC-8B8B-0E2F27CA2B9B}"/>
    <dgm:cxn modelId="{DF773BA4-D951-414B-BB7D-9C6D69BB71B3}" type="presOf" srcId="{B1BD3CB3-A1E5-4BF3-B7C7-9D97058CFE47}" destId="{4BE94560-0BB9-412C-8FF9-09804C766185}" srcOrd="0" destOrd="0" presId="urn:microsoft.com/office/officeart/2005/8/layout/balance1"/>
    <dgm:cxn modelId="{B327ECBD-114B-41CF-B8A2-CC54B4BA42C2}" type="presOf" srcId="{48A18173-1C9E-45CD-8008-FC4FDFB211B8}" destId="{ADC95749-933D-4357-8CF0-CA49567E1B5E}" srcOrd="0" destOrd="0" presId="urn:microsoft.com/office/officeart/2005/8/layout/balance1"/>
    <dgm:cxn modelId="{683B4DC6-97A4-462A-80AC-D40B01DFF016}" type="presOf" srcId="{FA18FD73-C09F-4F4F-A482-FB1AD54B5D29}" destId="{6A597927-D43C-44CF-9A7E-118E05EFBD80}" srcOrd="0" destOrd="0" presId="urn:microsoft.com/office/officeart/2005/8/layout/balance1"/>
    <dgm:cxn modelId="{587B47D4-55EC-4905-A6F3-886B9CE91B1B}" srcId="{48A18173-1C9E-45CD-8008-FC4FDFB211B8}" destId="{FA18FD73-C09F-4F4F-A482-FB1AD54B5D29}" srcOrd="2" destOrd="0" parTransId="{1D0F5458-7463-4060-A60C-04B92FB0CCDE}" sibTransId="{F34C1711-8747-46DC-AF0D-A394ED87543E}"/>
    <dgm:cxn modelId="{67E988E2-575E-4281-B6DB-12918D3B643C}" type="presOf" srcId="{40E24EFF-0E3C-4780-8AC4-A6789E8593AE}" destId="{B95B5710-EBC3-4E17-84BA-1C2C26977E39}" srcOrd="0" destOrd="0" presId="urn:microsoft.com/office/officeart/2005/8/layout/balance1"/>
    <dgm:cxn modelId="{D67379FC-81DD-478F-8A27-F3C4979EF432}" srcId="{57110848-921F-4227-A3EC-B7FBBEE6CD63}" destId="{48A18173-1C9E-45CD-8008-FC4FDFB211B8}" srcOrd="0" destOrd="0" parTransId="{1D6E4716-E236-476C-B0F8-7C8E2982FEEE}" sibTransId="{3AB368E0-BF5E-4380-8CDA-ED02E9C20171}"/>
    <dgm:cxn modelId="{955C3AF4-9E34-4D24-8C4A-EC7E8B6BCDEE}" type="presParOf" srcId="{D228A1D3-A371-4E0B-AFC4-C46113098EC8}" destId="{57CFBFE5-809A-4102-8337-401C193DB117}" srcOrd="0" destOrd="0" presId="urn:microsoft.com/office/officeart/2005/8/layout/balance1"/>
    <dgm:cxn modelId="{A3D48B12-7B3B-42A7-A7D1-8A196EDF5A8F}" type="presParOf" srcId="{D228A1D3-A371-4E0B-AFC4-C46113098EC8}" destId="{6EEE3B9A-2221-46D0-A739-7466A9806A31}" srcOrd="1" destOrd="0" presId="urn:microsoft.com/office/officeart/2005/8/layout/balance1"/>
    <dgm:cxn modelId="{35439217-508A-46B0-8490-8203A14F4FD8}" type="presParOf" srcId="{6EEE3B9A-2221-46D0-A739-7466A9806A31}" destId="{ADC95749-933D-4357-8CF0-CA49567E1B5E}" srcOrd="0" destOrd="0" presId="urn:microsoft.com/office/officeart/2005/8/layout/balance1"/>
    <dgm:cxn modelId="{FDB640C5-D45C-4379-8A4E-5EB55B1D9D73}" type="presParOf" srcId="{6EEE3B9A-2221-46D0-A739-7466A9806A31}" destId="{06C086DE-0425-4EDD-984C-1B920B29981C}" srcOrd="1" destOrd="0" presId="urn:microsoft.com/office/officeart/2005/8/layout/balance1"/>
    <dgm:cxn modelId="{76F94522-F4E8-490D-89AA-3394E5E00E50}" type="presParOf" srcId="{D228A1D3-A371-4E0B-AFC4-C46113098EC8}" destId="{12195FC9-020C-4DFE-94CF-C17DEC3793C5}" srcOrd="2" destOrd="0" presId="urn:microsoft.com/office/officeart/2005/8/layout/balance1"/>
    <dgm:cxn modelId="{83C74A48-BACA-4A95-8D6E-77E56F91A7F9}" type="presParOf" srcId="{12195FC9-020C-4DFE-94CF-C17DEC3793C5}" destId="{8E5FE0C4-85EC-42B7-86FC-3945025947BE}" srcOrd="0" destOrd="0" presId="urn:microsoft.com/office/officeart/2005/8/layout/balance1"/>
    <dgm:cxn modelId="{CD0DEFA1-6D86-46C4-A8D0-3EEC62B0E67E}" type="presParOf" srcId="{12195FC9-020C-4DFE-94CF-C17DEC3793C5}" destId="{94FEF037-98B7-4797-B60A-EDFD1017544F}" srcOrd="1" destOrd="0" presId="urn:microsoft.com/office/officeart/2005/8/layout/balance1"/>
    <dgm:cxn modelId="{AF285F1C-69DB-4FEB-8911-3BCE0A420522}" type="presParOf" srcId="{12195FC9-020C-4DFE-94CF-C17DEC3793C5}" destId="{B896F7AD-4FB9-4673-8DDB-43E5FD456FD7}" srcOrd="2" destOrd="0" presId="urn:microsoft.com/office/officeart/2005/8/layout/balance1"/>
    <dgm:cxn modelId="{885BDD21-8549-4357-9F18-E8AEACA58D54}" type="presParOf" srcId="{12195FC9-020C-4DFE-94CF-C17DEC3793C5}" destId="{4BE94560-0BB9-412C-8FF9-09804C766185}" srcOrd="3" destOrd="0" presId="urn:microsoft.com/office/officeart/2005/8/layout/balance1"/>
    <dgm:cxn modelId="{CFA58E55-0AB4-4EAF-87DB-2E302242305D}" type="presParOf" srcId="{12195FC9-020C-4DFE-94CF-C17DEC3793C5}" destId="{B95B5710-EBC3-4E17-84BA-1C2C26977E39}" srcOrd="4" destOrd="0" presId="urn:microsoft.com/office/officeart/2005/8/layout/balance1"/>
    <dgm:cxn modelId="{F3C09881-E9F3-4EAE-83D7-356121C7F1E0}" type="presParOf" srcId="{12195FC9-020C-4DFE-94CF-C17DEC3793C5}" destId="{6A597927-D43C-44CF-9A7E-118E05EFBD80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7247FB-D483-42DB-B7DA-6804CC34FD62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F59739EE-4F0E-4716-A0EE-4C2C412FFAF2}">
      <dgm:prSet phldrT="[Tekst]"/>
      <dgm:spPr/>
      <dgm:t>
        <a:bodyPr/>
        <a:lstStyle/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England 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dirty="0"/>
            <a:t> </a:t>
          </a:r>
        </a:p>
      </dgm:t>
    </dgm:pt>
    <dgm:pt modelId="{94C669E8-16EB-4D97-8A5C-21E0394EC3BD}" type="parTrans" cxnId="{46E876E0-890D-4B5E-8449-E532C134B43C}">
      <dgm:prSet/>
      <dgm:spPr/>
      <dgm:t>
        <a:bodyPr/>
        <a:lstStyle/>
        <a:p>
          <a:endParaRPr lang="pl-PL"/>
        </a:p>
      </dgm:t>
    </dgm:pt>
    <dgm:pt modelId="{B163CCF3-DDB0-4275-AA06-67C9DC2BFFE3}" type="sibTrans" cxnId="{46E876E0-890D-4B5E-8449-E532C134B43C}">
      <dgm:prSet/>
      <dgm:spPr/>
      <dgm:t>
        <a:bodyPr/>
        <a:lstStyle/>
        <a:p>
          <a:endParaRPr lang="pl-PL"/>
        </a:p>
      </dgm:t>
    </dgm:pt>
    <dgm:pt modelId="{65B97D72-C155-48EA-BC6D-1901617D3AA4}">
      <dgm:prSet phldrT="[Tekst]" custT="1"/>
      <dgm:spPr/>
      <dgm:t>
        <a:bodyPr/>
        <a:lstStyle/>
        <a:p>
          <a:r>
            <a:rPr lang="en-GB" sz="1800" b="1">
              <a:latin typeface="Times New Roman" panose="02020603050405020304" pitchFamily="18" charset="0"/>
              <a:cs typeface="Times New Roman" panose="02020603050405020304" pitchFamily="18" charset="0"/>
            </a:rPr>
            <a:t>81% </a:t>
          </a:r>
        </a:p>
        <a:p>
          <a:r>
            <a:rPr lang="en-GB" sz="1800"/>
            <a:t>independent students’ work on problems that go beyond the curriculum,</a:t>
          </a:r>
          <a:endParaRPr lang="pl-PL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EA34A8-FBAF-4513-9AEB-8E46780C510A}" type="parTrans" cxnId="{461ACA70-B264-477B-A7B0-65EAEFD4CB12}">
      <dgm:prSet/>
      <dgm:spPr/>
      <dgm:t>
        <a:bodyPr/>
        <a:lstStyle/>
        <a:p>
          <a:endParaRPr lang="pl-PL"/>
        </a:p>
      </dgm:t>
    </dgm:pt>
    <dgm:pt modelId="{53D0AFA0-1E4F-4FF4-B2D1-257F03B13F1F}" type="sibTrans" cxnId="{461ACA70-B264-477B-A7B0-65EAEFD4CB12}">
      <dgm:prSet/>
      <dgm:spPr/>
      <dgm:t>
        <a:bodyPr/>
        <a:lstStyle/>
        <a:p>
          <a:endParaRPr lang="pl-PL"/>
        </a:p>
      </dgm:t>
    </dgm:pt>
    <dgm:pt modelId="{6C1771CB-9A10-4C33-90AA-0D6F3734FEF8}">
      <dgm:prSet phldrT="[Tekst]" custT="1"/>
      <dgm:spPr/>
      <dgm:t>
        <a:bodyPr/>
        <a:lstStyle/>
        <a:p>
          <a:r>
            <a:rPr lang="en-GB" sz="1800" b="1">
              <a:latin typeface="Times New Roman" panose="02020603050405020304" pitchFamily="18" charset="0"/>
              <a:cs typeface="Times New Roman" panose="02020603050405020304" pitchFamily="18" charset="0"/>
            </a:rPr>
            <a:t>53% </a:t>
          </a:r>
        </a:p>
        <a:p>
          <a:r>
            <a:rPr lang="en-GB" sz="1800"/>
            <a:t>encouraging students to independent participation in extracurricular events</a:t>
          </a:r>
          <a:endParaRPr lang="pl-PL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54315-E05D-4EE0-9FA2-40D038025F6F}" type="parTrans" cxnId="{E88EB689-8A20-4C7B-A7A3-914A5D2B1B66}">
      <dgm:prSet/>
      <dgm:spPr/>
      <dgm:t>
        <a:bodyPr/>
        <a:lstStyle/>
        <a:p>
          <a:endParaRPr lang="pl-PL"/>
        </a:p>
      </dgm:t>
    </dgm:pt>
    <dgm:pt modelId="{558D4E2A-8504-485A-918D-3D5C3B3B3D3E}" type="sibTrans" cxnId="{E88EB689-8A20-4C7B-A7A3-914A5D2B1B66}">
      <dgm:prSet/>
      <dgm:spPr/>
      <dgm:t>
        <a:bodyPr/>
        <a:lstStyle/>
        <a:p>
          <a:endParaRPr lang="pl-PL"/>
        </a:p>
      </dgm:t>
    </dgm:pt>
    <dgm:pt modelId="{A46653F8-FAD9-4224-8F0F-5329791B341C}" type="pres">
      <dgm:prSet presAssocID="{E67247FB-D483-42DB-B7DA-6804CC34FD6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CA5B789-750E-46CC-BAE5-ABC6DD5ABBD3}" type="pres">
      <dgm:prSet presAssocID="{E67247FB-D483-42DB-B7DA-6804CC34FD62}" presName="dummyMaxCanvas" presStyleCnt="0"/>
      <dgm:spPr/>
    </dgm:pt>
    <dgm:pt modelId="{0AFA614B-261F-4C7F-B5AB-85ED46935C6F}" type="pres">
      <dgm:prSet presAssocID="{E67247FB-D483-42DB-B7DA-6804CC34FD62}" presName="parentComposite" presStyleCnt="0"/>
      <dgm:spPr/>
    </dgm:pt>
    <dgm:pt modelId="{235710A2-46CC-41AD-BBC0-A0401CD03BAF}" type="pres">
      <dgm:prSet presAssocID="{E67247FB-D483-42DB-B7DA-6804CC34FD62}" presName="parent1" presStyleLbl="alignAccFollowNode1" presStyleIdx="0" presStyleCnt="4" custScaleX="84698" custScaleY="77340" custLinFactX="13447" custLinFactNeighborX="100000" custLinFactNeighborY="-25181">
        <dgm:presLayoutVars>
          <dgm:chMax val="4"/>
        </dgm:presLayoutVars>
      </dgm:prSet>
      <dgm:spPr/>
    </dgm:pt>
    <dgm:pt modelId="{F1A1BC62-AA83-44AC-8D15-19BB38B27426}" type="pres">
      <dgm:prSet presAssocID="{E67247FB-D483-42DB-B7DA-6804CC34FD62}" presName="parent2" presStyleLbl="alignAccFollowNode1" presStyleIdx="1" presStyleCnt="4" custFlipVert="1" custFlipHor="1" custScaleX="4058" custScaleY="11842" custLinFactY="100000" custLinFactNeighborX="-75593" custLinFactNeighborY="122853">
        <dgm:presLayoutVars>
          <dgm:chMax val="4"/>
        </dgm:presLayoutVars>
      </dgm:prSet>
      <dgm:spPr/>
    </dgm:pt>
    <dgm:pt modelId="{C24774AE-8A30-4D05-A35B-11EFB1BEC71F}" type="pres">
      <dgm:prSet presAssocID="{E67247FB-D483-42DB-B7DA-6804CC34FD62}" presName="childrenComposite" presStyleCnt="0"/>
      <dgm:spPr/>
    </dgm:pt>
    <dgm:pt modelId="{9B12F9D5-3C8F-45BE-BC39-2011D91597A7}" type="pres">
      <dgm:prSet presAssocID="{E67247FB-D483-42DB-B7DA-6804CC34FD62}" presName="dummyMaxCanvas_ChildArea" presStyleCnt="0"/>
      <dgm:spPr/>
    </dgm:pt>
    <dgm:pt modelId="{D8FBE131-C1B0-497B-BF7E-F2A056C4E584}" type="pres">
      <dgm:prSet presAssocID="{E67247FB-D483-42DB-B7DA-6804CC34FD62}" presName="fulcrum" presStyleLbl="alignAccFollowNode1" presStyleIdx="2" presStyleCnt="4"/>
      <dgm:spPr/>
    </dgm:pt>
    <dgm:pt modelId="{E8D499B3-675F-4EDF-A86D-E00F87B35F49}" type="pres">
      <dgm:prSet presAssocID="{E67247FB-D483-42DB-B7DA-6804CC34FD62}" presName="balance_20" presStyleLbl="alignAccFollowNode1" presStyleIdx="3" presStyleCnt="4">
        <dgm:presLayoutVars>
          <dgm:bulletEnabled val="1"/>
        </dgm:presLayoutVars>
      </dgm:prSet>
      <dgm:spPr/>
    </dgm:pt>
    <dgm:pt modelId="{571ADB1A-9A2A-40E4-A9AE-7455169AA6B3}" type="pres">
      <dgm:prSet presAssocID="{E67247FB-D483-42DB-B7DA-6804CC34FD62}" presName="left_20_1" presStyleLbl="node1" presStyleIdx="0" presStyleCnt="2" custScaleX="155979" custScaleY="122858" custLinFactNeighborX="-1609" custLinFactNeighborY="-6134">
        <dgm:presLayoutVars>
          <dgm:bulletEnabled val="1"/>
        </dgm:presLayoutVars>
      </dgm:prSet>
      <dgm:spPr/>
    </dgm:pt>
    <dgm:pt modelId="{D5512924-6E4F-41DF-B810-49F93A93AEC1}" type="pres">
      <dgm:prSet presAssocID="{E67247FB-D483-42DB-B7DA-6804CC34FD62}" presName="left_20_2" presStyleLbl="node1" presStyleIdx="1" presStyleCnt="2" custScaleX="165365" custScaleY="132401" custLinFactNeighborX="-2899" custLinFactNeighborY="-33994">
        <dgm:presLayoutVars>
          <dgm:bulletEnabled val="1"/>
        </dgm:presLayoutVars>
      </dgm:prSet>
      <dgm:spPr/>
    </dgm:pt>
  </dgm:ptLst>
  <dgm:cxnLst>
    <dgm:cxn modelId="{222D8805-C4DA-43DA-A0F6-BE6618EB1476}" type="presOf" srcId="{65B97D72-C155-48EA-BC6D-1901617D3AA4}" destId="{571ADB1A-9A2A-40E4-A9AE-7455169AA6B3}" srcOrd="0" destOrd="0" presId="urn:microsoft.com/office/officeart/2005/8/layout/balance1"/>
    <dgm:cxn modelId="{0A1D2342-FB66-4541-ADD8-601E95D08FD9}" type="presOf" srcId="{F59739EE-4F0E-4716-A0EE-4C2C412FFAF2}" destId="{235710A2-46CC-41AD-BBC0-A0401CD03BAF}" srcOrd="0" destOrd="0" presId="urn:microsoft.com/office/officeart/2005/8/layout/balance1"/>
    <dgm:cxn modelId="{461ACA70-B264-477B-A7B0-65EAEFD4CB12}" srcId="{F59739EE-4F0E-4716-A0EE-4C2C412FFAF2}" destId="{65B97D72-C155-48EA-BC6D-1901617D3AA4}" srcOrd="0" destOrd="0" parTransId="{1FEA34A8-FBAF-4513-9AEB-8E46780C510A}" sibTransId="{53D0AFA0-1E4F-4FF4-B2D1-257F03B13F1F}"/>
    <dgm:cxn modelId="{66386B59-90DF-4037-B84B-D94EEFA26101}" type="presOf" srcId="{6C1771CB-9A10-4C33-90AA-0D6F3734FEF8}" destId="{D5512924-6E4F-41DF-B810-49F93A93AEC1}" srcOrd="0" destOrd="0" presId="urn:microsoft.com/office/officeart/2005/8/layout/balance1"/>
    <dgm:cxn modelId="{E88EB689-8A20-4C7B-A7A3-914A5D2B1B66}" srcId="{F59739EE-4F0E-4716-A0EE-4C2C412FFAF2}" destId="{6C1771CB-9A10-4C33-90AA-0D6F3734FEF8}" srcOrd="1" destOrd="0" parTransId="{DFD54315-E05D-4EE0-9FA2-40D038025F6F}" sibTransId="{558D4E2A-8504-485A-918D-3D5C3B3B3D3E}"/>
    <dgm:cxn modelId="{46E876E0-890D-4B5E-8449-E532C134B43C}" srcId="{E67247FB-D483-42DB-B7DA-6804CC34FD62}" destId="{F59739EE-4F0E-4716-A0EE-4C2C412FFAF2}" srcOrd="0" destOrd="0" parTransId="{94C669E8-16EB-4D97-8A5C-21E0394EC3BD}" sibTransId="{B163CCF3-DDB0-4275-AA06-67C9DC2BFFE3}"/>
    <dgm:cxn modelId="{A3BD38F8-65DE-49FF-BB9B-C0F8123ABCE8}" type="presOf" srcId="{E67247FB-D483-42DB-B7DA-6804CC34FD62}" destId="{A46653F8-FAD9-4224-8F0F-5329791B341C}" srcOrd="0" destOrd="0" presId="urn:microsoft.com/office/officeart/2005/8/layout/balance1"/>
    <dgm:cxn modelId="{04B2764D-5FA4-46B5-AE67-647B9D317844}" type="presParOf" srcId="{A46653F8-FAD9-4224-8F0F-5329791B341C}" destId="{FCA5B789-750E-46CC-BAE5-ABC6DD5ABBD3}" srcOrd="0" destOrd="0" presId="urn:microsoft.com/office/officeart/2005/8/layout/balance1"/>
    <dgm:cxn modelId="{80678444-D8A1-408C-BDBA-467E0B13D675}" type="presParOf" srcId="{A46653F8-FAD9-4224-8F0F-5329791B341C}" destId="{0AFA614B-261F-4C7F-B5AB-85ED46935C6F}" srcOrd="1" destOrd="0" presId="urn:microsoft.com/office/officeart/2005/8/layout/balance1"/>
    <dgm:cxn modelId="{230BCA26-F033-44F6-9E43-786997F63127}" type="presParOf" srcId="{0AFA614B-261F-4C7F-B5AB-85ED46935C6F}" destId="{235710A2-46CC-41AD-BBC0-A0401CD03BAF}" srcOrd="0" destOrd="0" presId="urn:microsoft.com/office/officeart/2005/8/layout/balance1"/>
    <dgm:cxn modelId="{91247437-7BF9-4CA9-8A48-5A4E4F141757}" type="presParOf" srcId="{0AFA614B-261F-4C7F-B5AB-85ED46935C6F}" destId="{F1A1BC62-AA83-44AC-8D15-19BB38B27426}" srcOrd="1" destOrd="0" presId="urn:microsoft.com/office/officeart/2005/8/layout/balance1"/>
    <dgm:cxn modelId="{7B2D739F-5314-413E-9363-425A0CD7ED1B}" type="presParOf" srcId="{A46653F8-FAD9-4224-8F0F-5329791B341C}" destId="{C24774AE-8A30-4D05-A35B-11EFB1BEC71F}" srcOrd="2" destOrd="0" presId="urn:microsoft.com/office/officeart/2005/8/layout/balance1"/>
    <dgm:cxn modelId="{48C47BF9-BF0C-46B9-924A-5ECCDA5EF8F9}" type="presParOf" srcId="{C24774AE-8A30-4D05-A35B-11EFB1BEC71F}" destId="{9B12F9D5-3C8F-45BE-BC39-2011D91597A7}" srcOrd="0" destOrd="0" presId="urn:microsoft.com/office/officeart/2005/8/layout/balance1"/>
    <dgm:cxn modelId="{F51C32FE-B6F6-448E-8606-E2296430B23C}" type="presParOf" srcId="{C24774AE-8A30-4D05-A35B-11EFB1BEC71F}" destId="{D8FBE131-C1B0-497B-BF7E-F2A056C4E584}" srcOrd="1" destOrd="0" presId="urn:microsoft.com/office/officeart/2005/8/layout/balance1"/>
    <dgm:cxn modelId="{C2AB02F7-140A-47EA-9306-5C26241FA5F5}" type="presParOf" srcId="{C24774AE-8A30-4D05-A35B-11EFB1BEC71F}" destId="{E8D499B3-675F-4EDF-A86D-E00F87B35F49}" srcOrd="2" destOrd="0" presId="urn:microsoft.com/office/officeart/2005/8/layout/balance1"/>
    <dgm:cxn modelId="{4D424A69-AD48-4FAF-AFE0-ABAEE83692B5}" type="presParOf" srcId="{C24774AE-8A30-4D05-A35B-11EFB1BEC71F}" destId="{571ADB1A-9A2A-40E4-A9AE-7455169AA6B3}" srcOrd="3" destOrd="0" presId="urn:microsoft.com/office/officeart/2005/8/layout/balance1"/>
    <dgm:cxn modelId="{5A1B7FDC-CD2E-4C17-AF68-E53B26745BAA}" type="presParOf" srcId="{C24774AE-8A30-4D05-A35B-11EFB1BEC71F}" destId="{D5512924-6E4F-41DF-B810-49F93A93AEC1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7247FB-D483-42DB-B7DA-6804CC34FD62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F59739EE-4F0E-4716-A0EE-4C2C412FFAF2}">
      <dgm:prSet phldrT="[Tekst]"/>
      <dgm:spPr/>
      <dgm:t>
        <a:bodyPr/>
        <a:lstStyle/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Poland 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N =100</a:t>
          </a:r>
          <a:r>
            <a:rPr lang="pl-PL" dirty="0"/>
            <a:t>  </a:t>
          </a:r>
        </a:p>
      </dgm:t>
    </dgm:pt>
    <dgm:pt modelId="{94C669E8-16EB-4D97-8A5C-21E0394EC3BD}" type="parTrans" cxnId="{46E876E0-890D-4B5E-8449-E532C134B43C}">
      <dgm:prSet/>
      <dgm:spPr/>
      <dgm:t>
        <a:bodyPr/>
        <a:lstStyle/>
        <a:p>
          <a:endParaRPr lang="pl-PL"/>
        </a:p>
      </dgm:t>
    </dgm:pt>
    <dgm:pt modelId="{B163CCF3-DDB0-4275-AA06-67C9DC2BFFE3}" type="sibTrans" cxnId="{46E876E0-890D-4B5E-8449-E532C134B43C}">
      <dgm:prSet/>
      <dgm:spPr/>
      <dgm:t>
        <a:bodyPr/>
        <a:lstStyle/>
        <a:p>
          <a:endParaRPr lang="pl-PL"/>
        </a:p>
      </dgm:t>
    </dgm:pt>
    <dgm:pt modelId="{65B97D72-C155-48EA-BC6D-1901617D3AA4}">
      <dgm:prSet phldrT="[Tekst]" custT="1"/>
      <dgm:spPr/>
      <dgm:t>
        <a:bodyPr/>
        <a:lstStyle/>
        <a:p>
          <a:r>
            <a:rPr lang="en-GB" sz="2000" b="1">
              <a:latin typeface="Times New Roman" panose="02020603050405020304" pitchFamily="18" charset="0"/>
              <a:cs typeface="Times New Roman" panose="02020603050405020304" pitchFamily="18" charset="0"/>
            </a:rPr>
            <a:t>84% </a:t>
          </a:r>
        </a:p>
        <a:p>
          <a:r>
            <a:rPr lang="en-GB" sz="2000"/>
            <a:t>motivation to participate in competitions</a:t>
          </a:r>
          <a:endParaRPr lang="pl-PL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EA34A8-FBAF-4513-9AEB-8E46780C510A}" type="parTrans" cxnId="{461ACA70-B264-477B-A7B0-65EAEFD4CB12}">
      <dgm:prSet/>
      <dgm:spPr/>
      <dgm:t>
        <a:bodyPr/>
        <a:lstStyle/>
        <a:p>
          <a:endParaRPr lang="pl-PL"/>
        </a:p>
      </dgm:t>
    </dgm:pt>
    <dgm:pt modelId="{53D0AFA0-1E4F-4FF4-B2D1-257F03B13F1F}" type="sibTrans" cxnId="{461ACA70-B264-477B-A7B0-65EAEFD4CB12}">
      <dgm:prSet/>
      <dgm:spPr/>
      <dgm:t>
        <a:bodyPr/>
        <a:lstStyle/>
        <a:p>
          <a:endParaRPr lang="pl-PL"/>
        </a:p>
      </dgm:t>
    </dgm:pt>
    <dgm:pt modelId="{6C1771CB-9A10-4C33-90AA-0D6F3734FEF8}">
      <dgm:prSet phldrT="[Tekst]" custT="1"/>
      <dgm:spPr/>
      <dgm:t>
        <a:bodyPr/>
        <a:lstStyle/>
        <a:p>
          <a:r>
            <a:rPr lang="en-GB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72 % </a:t>
          </a:r>
        </a:p>
        <a:p>
          <a:r>
            <a:rPr lang="en-GB" sz="2000" dirty="0"/>
            <a:t>individual consultations</a:t>
          </a:r>
          <a:endParaRPr lang="pl-PL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54315-E05D-4EE0-9FA2-40D038025F6F}" type="parTrans" cxnId="{E88EB689-8A20-4C7B-A7A3-914A5D2B1B66}">
      <dgm:prSet/>
      <dgm:spPr/>
      <dgm:t>
        <a:bodyPr/>
        <a:lstStyle/>
        <a:p>
          <a:endParaRPr lang="pl-PL"/>
        </a:p>
      </dgm:t>
    </dgm:pt>
    <dgm:pt modelId="{558D4E2A-8504-485A-918D-3D5C3B3B3D3E}" type="sibTrans" cxnId="{E88EB689-8A20-4C7B-A7A3-914A5D2B1B66}">
      <dgm:prSet/>
      <dgm:spPr/>
      <dgm:t>
        <a:bodyPr/>
        <a:lstStyle/>
        <a:p>
          <a:endParaRPr lang="pl-PL"/>
        </a:p>
      </dgm:t>
    </dgm:pt>
    <dgm:pt modelId="{A46653F8-FAD9-4224-8F0F-5329791B341C}" type="pres">
      <dgm:prSet presAssocID="{E67247FB-D483-42DB-B7DA-6804CC34FD6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CA5B789-750E-46CC-BAE5-ABC6DD5ABBD3}" type="pres">
      <dgm:prSet presAssocID="{E67247FB-D483-42DB-B7DA-6804CC34FD62}" presName="dummyMaxCanvas" presStyleCnt="0"/>
      <dgm:spPr/>
    </dgm:pt>
    <dgm:pt modelId="{0AFA614B-261F-4C7F-B5AB-85ED46935C6F}" type="pres">
      <dgm:prSet presAssocID="{E67247FB-D483-42DB-B7DA-6804CC34FD62}" presName="parentComposite" presStyleCnt="0"/>
      <dgm:spPr/>
    </dgm:pt>
    <dgm:pt modelId="{235710A2-46CC-41AD-BBC0-A0401CD03BAF}" type="pres">
      <dgm:prSet presAssocID="{E67247FB-D483-42DB-B7DA-6804CC34FD62}" presName="parent1" presStyleLbl="alignAccFollowNode1" presStyleIdx="0" presStyleCnt="4" custScaleX="75320" custScaleY="78575" custLinFactX="20204" custLinFactNeighborX="100000" custLinFactNeighborY="-7116">
        <dgm:presLayoutVars>
          <dgm:chMax val="4"/>
        </dgm:presLayoutVars>
      </dgm:prSet>
      <dgm:spPr/>
    </dgm:pt>
    <dgm:pt modelId="{F1A1BC62-AA83-44AC-8D15-19BB38B27426}" type="pres">
      <dgm:prSet presAssocID="{E67247FB-D483-42DB-B7DA-6804CC34FD62}" presName="parent2" presStyleLbl="alignAccFollowNode1" presStyleIdx="1" presStyleCnt="4" custFlipVert="1" custFlipHor="1" custScaleX="2727" custScaleY="4909" custLinFactY="100000" custLinFactNeighborX="-71338" custLinFactNeighborY="185479">
        <dgm:presLayoutVars>
          <dgm:chMax val="4"/>
        </dgm:presLayoutVars>
      </dgm:prSet>
      <dgm:spPr/>
    </dgm:pt>
    <dgm:pt modelId="{C24774AE-8A30-4D05-A35B-11EFB1BEC71F}" type="pres">
      <dgm:prSet presAssocID="{E67247FB-D483-42DB-B7DA-6804CC34FD62}" presName="childrenComposite" presStyleCnt="0"/>
      <dgm:spPr/>
    </dgm:pt>
    <dgm:pt modelId="{9B12F9D5-3C8F-45BE-BC39-2011D91597A7}" type="pres">
      <dgm:prSet presAssocID="{E67247FB-D483-42DB-B7DA-6804CC34FD62}" presName="dummyMaxCanvas_ChildArea" presStyleCnt="0"/>
      <dgm:spPr/>
    </dgm:pt>
    <dgm:pt modelId="{D8FBE131-C1B0-497B-BF7E-F2A056C4E584}" type="pres">
      <dgm:prSet presAssocID="{E67247FB-D483-42DB-B7DA-6804CC34FD62}" presName="fulcrum" presStyleLbl="alignAccFollowNode1" presStyleIdx="2" presStyleCnt="4"/>
      <dgm:spPr/>
    </dgm:pt>
    <dgm:pt modelId="{FCB8D7A4-915B-45E6-9605-0F139FAED68E}" type="pres">
      <dgm:prSet presAssocID="{E67247FB-D483-42DB-B7DA-6804CC34FD62}" presName="balance_20" presStyleLbl="alignAccFollowNode1" presStyleIdx="3" presStyleCnt="4">
        <dgm:presLayoutVars>
          <dgm:bulletEnabled val="1"/>
        </dgm:presLayoutVars>
      </dgm:prSet>
      <dgm:spPr/>
    </dgm:pt>
    <dgm:pt modelId="{E2EC9A52-1F52-4147-AE17-2FA3F26F080F}" type="pres">
      <dgm:prSet presAssocID="{E67247FB-D483-42DB-B7DA-6804CC34FD62}" presName="left_20_1" presStyleLbl="node1" presStyleIdx="0" presStyleCnt="2" custScaleX="136445" custScaleY="121349" custLinFactNeighborX="17709" custLinFactNeighborY="-10557">
        <dgm:presLayoutVars>
          <dgm:bulletEnabled val="1"/>
        </dgm:presLayoutVars>
      </dgm:prSet>
      <dgm:spPr/>
    </dgm:pt>
    <dgm:pt modelId="{32D8DE36-1F46-4D45-909D-469B1F2CEB12}" type="pres">
      <dgm:prSet presAssocID="{E67247FB-D483-42DB-B7DA-6804CC34FD62}" presName="left_20_2" presStyleLbl="node1" presStyleIdx="1" presStyleCnt="2" custScaleX="123744" custScaleY="122169" custLinFactNeighborX="11706" custLinFactNeighborY="-31808">
        <dgm:presLayoutVars>
          <dgm:bulletEnabled val="1"/>
        </dgm:presLayoutVars>
      </dgm:prSet>
      <dgm:spPr/>
    </dgm:pt>
  </dgm:ptLst>
  <dgm:cxnLst>
    <dgm:cxn modelId="{461ACA70-B264-477B-A7B0-65EAEFD4CB12}" srcId="{F59739EE-4F0E-4716-A0EE-4C2C412FFAF2}" destId="{65B97D72-C155-48EA-BC6D-1901617D3AA4}" srcOrd="0" destOrd="0" parTransId="{1FEA34A8-FBAF-4513-9AEB-8E46780C510A}" sibTransId="{53D0AFA0-1E4F-4FF4-B2D1-257F03B13F1F}"/>
    <dgm:cxn modelId="{81917573-CE9A-47B1-967A-A89D8F5A3689}" type="presOf" srcId="{E67247FB-D483-42DB-B7DA-6804CC34FD62}" destId="{A46653F8-FAD9-4224-8F0F-5329791B341C}" srcOrd="0" destOrd="0" presId="urn:microsoft.com/office/officeart/2005/8/layout/balance1"/>
    <dgm:cxn modelId="{E88EB689-8A20-4C7B-A7A3-914A5D2B1B66}" srcId="{F59739EE-4F0E-4716-A0EE-4C2C412FFAF2}" destId="{6C1771CB-9A10-4C33-90AA-0D6F3734FEF8}" srcOrd="1" destOrd="0" parTransId="{DFD54315-E05D-4EE0-9FA2-40D038025F6F}" sibTransId="{558D4E2A-8504-485A-918D-3D5C3B3B3D3E}"/>
    <dgm:cxn modelId="{986A5B9C-ABA2-4608-BF2A-084AC64BAA6F}" type="presOf" srcId="{65B97D72-C155-48EA-BC6D-1901617D3AA4}" destId="{E2EC9A52-1F52-4147-AE17-2FA3F26F080F}" srcOrd="0" destOrd="0" presId="urn:microsoft.com/office/officeart/2005/8/layout/balance1"/>
    <dgm:cxn modelId="{E9094ABD-3E55-4CE4-A373-695CD3F60088}" type="presOf" srcId="{6C1771CB-9A10-4C33-90AA-0D6F3734FEF8}" destId="{32D8DE36-1F46-4D45-909D-469B1F2CEB12}" srcOrd="0" destOrd="0" presId="urn:microsoft.com/office/officeart/2005/8/layout/balance1"/>
    <dgm:cxn modelId="{46E876E0-890D-4B5E-8449-E532C134B43C}" srcId="{E67247FB-D483-42DB-B7DA-6804CC34FD62}" destId="{F59739EE-4F0E-4716-A0EE-4C2C412FFAF2}" srcOrd="0" destOrd="0" parTransId="{94C669E8-16EB-4D97-8A5C-21E0394EC3BD}" sibTransId="{B163CCF3-DDB0-4275-AA06-67C9DC2BFFE3}"/>
    <dgm:cxn modelId="{DAA55FEF-E37C-415E-92D4-23DED26C6363}" type="presOf" srcId="{F59739EE-4F0E-4716-A0EE-4C2C412FFAF2}" destId="{235710A2-46CC-41AD-BBC0-A0401CD03BAF}" srcOrd="0" destOrd="0" presId="urn:microsoft.com/office/officeart/2005/8/layout/balance1"/>
    <dgm:cxn modelId="{AF3FBFB7-EAE4-4419-8B00-EAE4B12EAE06}" type="presParOf" srcId="{A46653F8-FAD9-4224-8F0F-5329791B341C}" destId="{FCA5B789-750E-46CC-BAE5-ABC6DD5ABBD3}" srcOrd="0" destOrd="0" presId="urn:microsoft.com/office/officeart/2005/8/layout/balance1"/>
    <dgm:cxn modelId="{EA4158F6-9AF1-4426-8500-29554A0A4CA3}" type="presParOf" srcId="{A46653F8-FAD9-4224-8F0F-5329791B341C}" destId="{0AFA614B-261F-4C7F-B5AB-85ED46935C6F}" srcOrd="1" destOrd="0" presId="urn:microsoft.com/office/officeart/2005/8/layout/balance1"/>
    <dgm:cxn modelId="{14F2B6EA-E983-4E32-B57F-32206BBA2DE4}" type="presParOf" srcId="{0AFA614B-261F-4C7F-B5AB-85ED46935C6F}" destId="{235710A2-46CC-41AD-BBC0-A0401CD03BAF}" srcOrd="0" destOrd="0" presId="urn:microsoft.com/office/officeart/2005/8/layout/balance1"/>
    <dgm:cxn modelId="{49B8B67C-7546-44DF-8F96-A24B6F5D43B9}" type="presParOf" srcId="{0AFA614B-261F-4C7F-B5AB-85ED46935C6F}" destId="{F1A1BC62-AA83-44AC-8D15-19BB38B27426}" srcOrd="1" destOrd="0" presId="urn:microsoft.com/office/officeart/2005/8/layout/balance1"/>
    <dgm:cxn modelId="{5953EA43-FD99-4D45-9ECD-12C28E22EB17}" type="presParOf" srcId="{A46653F8-FAD9-4224-8F0F-5329791B341C}" destId="{C24774AE-8A30-4D05-A35B-11EFB1BEC71F}" srcOrd="2" destOrd="0" presId="urn:microsoft.com/office/officeart/2005/8/layout/balance1"/>
    <dgm:cxn modelId="{BEEC22BE-E92C-414B-89A7-A0A238831DD3}" type="presParOf" srcId="{C24774AE-8A30-4D05-A35B-11EFB1BEC71F}" destId="{9B12F9D5-3C8F-45BE-BC39-2011D91597A7}" srcOrd="0" destOrd="0" presId="urn:microsoft.com/office/officeart/2005/8/layout/balance1"/>
    <dgm:cxn modelId="{E87D3D76-86C4-4F8E-A5DF-09B43C34070E}" type="presParOf" srcId="{C24774AE-8A30-4D05-A35B-11EFB1BEC71F}" destId="{D8FBE131-C1B0-497B-BF7E-F2A056C4E584}" srcOrd="1" destOrd="0" presId="urn:microsoft.com/office/officeart/2005/8/layout/balance1"/>
    <dgm:cxn modelId="{2AC9C21B-227F-4268-828B-F583D4D6CA04}" type="presParOf" srcId="{C24774AE-8A30-4D05-A35B-11EFB1BEC71F}" destId="{FCB8D7A4-915B-45E6-9605-0F139FAED68E}" srcOrd="2" destOrd="0" presId="urn:microsoft.com/office/officeart/2005/8/layout/balance1"/>
    <dgm:cxn modelId="{09412766-A44E-4D6C-B6F2-6E2D0C69159F}" type="presParOf" srcId="{C24774AE-8A30-4D05-A35B-11EFB1BEC71F}" destId="{E2EC9A52-1F52-4147-AE17-2FA3F26F080F}" srcOrd="3" destOrd="0" presId="urn:microsoft.com/office/officeart/2005/8/layout/balance1"/>
    <dgm:cxn modelId="{1D167C29-F902-4D84-9FF2-F7DB36B0DC02}" type="presParOf" srcId="{C24774AE-8A30-4D05-A35B-11EFB1BEC71F}" destId="{32D8DE36-1F46-4D45-909D-469B1F2CEB12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7247FB-D483-42DB-B7DA-6804CC34FD62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F59739EE-4F0E-4716-A0EE-4C2C412FFAF2}">
      <dgm:prSet phldrT="[Tekst]"/>
      <dgm:spPr/>
      <dgm:t>
        <a:bodyPr/>
        <a:lstStyle/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England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dirty="0"/>
            <a:t> </a:t>
          </a:r>
        </a:p>
      </dgm:t>
    </dgm:pt>
    <dgm:pt modelId="{94C669E8-16EB-4D97-8A5C-21E0394EC3BD}" type="parTrans" cxnId="{46E876E0-890D-4B5E-8449-E532C134B43C}">
      <dgm:prSet/>
      <dgm:spPr/>
      <dgm:t>
        <a:bodyPr/>
        <a:lstStyle/>
        <a:p>
          <a:endParaRPr lang="pl-PL"/>
        </a:p>
      </dgm:t>
    </dgm:pt>
    <dgm:pt modelId="{B163CCF3-DDB0-4275-AA06-67C9DC2BFFE3}" type="sibTrans" cxnId="{46E876E0-890D-4B5E-8449-E532C134B43C}">
      <dgm:prSet/>
      <dgm:spPr/>
      <dgm:t>
        <a:bodyPr/>
        <a:lstStyle/>
        <a:p>
          <a:endParaRPr lang="pl-PL"/>
        </a:p>
      </dgm:t>
    </dgm:pt>
    <dgm:pt modelId="{65B97D72-C155-48EA-BC6D-1901617D3AA4}">
      <dgm:prSet phldrT="[Tekst]" custT="1"/>
      <dgm:spPr/>
      <dgm:t>
        <a:bodyPr/>
        <a:lstStyle/>
        <a:p>
          <a:r>
            <a:rPr lang="en-GB" sz="2000" b="1">
              <a:latin typeface="Times New Roman" panose="02020603050405020304" pitchFamily="18" charset="0"/>
              <a:cs typeface="Times New Roman" panose="02020603050405020304" pitchFamily="18" charset="0"/>
            </a:rPr>
            <a:t>43% </a:t>
          </a:r>
        </a:p>
        <a:p>
          <a:r>
            <a:rPr lang="en-GB" sz="2000"/>
            <a:t>lack of adequate staff</a:t>
          </a:r>
          <a:endParaRPr lang="pl-PL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EA34A8-FBAF-4513-9AEB-8E46780C510A}" type="parTrans" cxnId="{461ACA70-B264-477B-A7B0-65EAEFD4CB12}">
      <dgm:prSet/>
      <dgm:spPr/>
      <dgm:t>
        <a:bodyPr/>
        <a:lstStyle/>
        <a:p>
          <a:endParaRPr lang="pl-PL"/>
        </a:p>
      </dgm:t>
    </dgm:pt>
    <dgm:pt modelId="{53D0AFA0-1E4F-4FF4-B2D1-257F03B13F1F}" type="sibTrans" cxnId="{461ACA70-B264-477B-A7B0-65EAEFD4CB12}">
      <dgm:prSet/>
      <dgm:spPr/>
      <dgm:t>
        <a:bodyPr/>
        <a:lstStyle/>
        <a:p>
          <a:endParaRPr lang="pl-PL"/>
        </a:p>
      </dgm:t>
    </dgm:pt>
    <dgm:pt modelId="{6C1771CB-9A10-4C33-90AA-0D6F3734FEF8}">
      <dgm:prSet phldrT="[Tekst]" custT="1"/>
      <dgm:spPr/>
      <dgm:t>
        <a:bodyPr/>
        <a:lstStyle/>
        <a:p>
          <a:r>
            <a:rPr lang="en-GB" sz="2000" b="1">
              <a:latin typeface="Times New Roman" panose="02020603050405020304" pitchFamily="18" charset="0"/>
              <a:cs typeface="Times New Roman" panose="02020603050405020304" pitchFamily="18" charset="0"/>
            </a:rPr>
            <a:t>47%</a:t>
          </a:r>
        </a:p>
        <a:p>
          <a:r>
            <a:rPr lang="en-GB" sz="2000"/>
            <a:t>passivity of teachers, occupational burnout – teachers might be too overworked</a:t>
          </a:r>
          <a:endParaRPr lang="pl-PL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54315-E05D-4EE0-9FA2-40D038025F6F}" type="parTrans" cxnId="{E88EB689-8A20-4C7B-A7A3-914A5D2B1B66}">
      <dgm:prSet/>
      <dgm:spPr/>
      <dgm:t>
        <a:bodyPr/>
        <a:lstStyle/>
        <a:p>
          <a:endParaRPr lang="pl-PL"/>
        </a:p>
      </dgm:t>
    </dgm:pt>
    <dgm:pt modelId="{558D4E2A-8504-485A-918D-3D5C3B3B3D3E}" type="sibTrans" cxnId="{E88EB689-8A20-4C7B-A7A3-914A5D2B1B66}">
      <dgm:prSet/>
      <dgm:spPr/>
      <dgm:t>
        <a:bodyPr/>
        <a:lstStyle/>
        <a:p>
          <a:endParaRPr lang="pl-PL"/>
        </a:p>
      </dgm:t>
    </dgm:pt>
    <dgm:pt modelId="{A46653F8-FAD9-4224-8F0F-5329791B341C}" type="pres">
      <dgm:prSet presAssocID="{E67247FB-D483-42DB-B7DA-6804CC34FD6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CA5B789-750E-46CC-BAE5-ABC6DD5ABBD3}" type="pres">
      <dgm:prSet presAssocID="{E67247FB-D483-42DB-B7DA-6804CC34FD62}" presName="dummyMaxCanvas" presStyleCnt="0"/>
      <dgm:spPr/>
    </dgm:pt>
    <dgm:pt modelId="{0AFA614B-261F-4C7F-B5AB-85ED46935C6F}" type="pres">
      <dgm:prSet presAssocID="{E67247FB-D483-42DB-B7DA-6804CC34FD62}" presName="parentComposite" presStyleCnt="0"/>
      <dgm:spPr/>
    </dgm:pt>
    <dgm:pt modelId="{235710A2-46CC-41AD-BBC0-A0401CD03BAF}" type="pres">
      <dgm:prSet presAssocID="{E67247FB-D483-42DB-B7DA-6804CC34FD62}" presName="parent1" presStyleLbl="alignAccFollowNode1" presStyleIdx="0" presStyleCnt="4" custScaleX="69756" custScaleY="78336" custLinFactX="17835" custLinFactNeighborX="100000" custLinFactNeighborY="-4847">
        <dgm:presLayoutVars>
          <dgm:chMax val="4"/>
        </dgm:presLayoutVars>
      </dgm:prSet>
      <dgm:spPr/>
    </dgm:pt>
    <dgm:pt modelId="{F1A1BC62-AA83-44AC-8D15-19BB38B27426}" type="pres">
      <dgm:prSet presAssocID="{E67247FB-D483-42DB-B7DA-6804CC34FD62}" presName="parent2" presStyleLbl="alignAccFollowNode1" presStyleIdx="1" presStyleCnt="4" custFlipVert="1" custScaleX="2764" custScaleY="4975" custLinFactY="103119" custLinFactNeighborX="-85205" custLinFactNeighborY="200000">
        <dgm:presLayoutVars>
          <dgm:chMax val="4"/>
        </dgm:presLayoutVars>
      </dgm:prSet>
      <dgm:spPr/>
    </dgm:pt>
    <dgm:pt modelId="{C24774AE-8A30-4D05-A35B-11EFB1BEC71F}" type="pres">
      <dgm:prSet presAssocID="{E67247FB-D483-42DB-B7DA-6804CC34FD62}" presName="childrenComposite" presStyleCnt="0"/>
      <dgm:spPr/>
    </dgm:pt>
    <dgm:pt modelId="{9B12F9D5-3C8F-45BE-BC39-2011D91597A7}" type="pres">
      <dgm:prSet presAssocID="{E67247FB-D483-42DB-B7DA-6804CC34FD62}" presName="dummyMaxCanvas_ChildArea" presStyleCnt="0"/>
      <dgm:spPr/>
    </dgm:pt>
    <dgm:pt modelId="{D8FBE131-C1B0-497B-BF7E-F2A056C4E584}" type="pres">
      <dgm:prSet presAssocID="{E67247FB-D483-42DB-B7DA-6804CC34FD62}" presName="fulcrum" presStyleLbl="alignAccFollowNode1" presStyleIdx="2" presStyleCnt="4"/>
      <dgm:spPr/>
    </dgm:pt>
    <dgm:pt modelId="{E8D499B3-675F-4EDF-A86D-E00F87B35F49}" type="pres">
      <dgm:prSet presAssocID="{E67247FB-D483-42DB-B7DA-6804CC34FD62}" presName="balance_20" presStyleLbl="alignAccFollowNode1" presStyleIdx="3" presStyleCnt="4">
        <dgm:presLayoutVars>
          <dgm:bulletEnabled val="1"/>
        </dgm:presLayoutVars>
      </dgm:prSet>
      <dgm:spPr/>
    </dgm:pt>
    <dgm:pt modelId="{571ADB1A-9A2A-40E4-A9AE-7455169AA6B3}" type="pres">
      <dgm:prSet presAssocID="{E67247FB-D483-42DB-B7DA-6804CC34FD62}" presName="left_20_1" presStyleLbl="node1" presStyleIdx="0" presStyleCnt="2" custScaleX="146127" custScaleY="125023" custLinFactNeighborX="12468" custLinFactNeighborY="-11541">
        <dgm:presLayoutVars>
          <dgm:bulletEnabled val="1"/>
        </dgm:presLayoutVars>
      </dgm:prSet>
      <dgm:spPr/>
    </dgm:pt>
    <dgm:pt modelId="{D5512924-6E4F-41DF-B810-49F93A93AEC1}" type="pres">
      <dgm:prSet presAssocID="{E67247FB-D483-42DB-B7DA-6804CC34FD62}" presName="left_20_2" presStyleLbl="node1" presStyleIdx="1" presStyleCnt="2" custScaleX="148279" custScaleY="125676" custLinFactNeighborX="12597" custLinFactNeighborY="-19896">
        <dgm:presLayoutVars>
          <dgm:bulletEnabled val="1"/>
        </dgm:presLayoutVars>
      </dgm:prSet>
      <dgm:spPr/>
    </dgm:pt>
  </dgm:ptLst>
  <dgm:cxnLst>
    <dgm:cxn modelId="{0444CC1B-A6A4-4D7D-A812-299990BDC48A}" type="presOf" srcId="{E67247FB-D483-42DB-B7DA-6804CC34FD62}" destId="{A46653F8-FAD9-4224-8F0F-5329791B341C}" srcOrd="0" destOrd="0" presId="urn:microsoft.com/office/officeart/2005/8/layout/balance1"/>
    <dgm:cxn modelId="{461ACA70-B264-477B-A7B0-65EAEFD4CB12}" srcId="{F59739EE-4F0E-4716-A0EE-4C2C412FFAF2}" destId="{65B97D72-C155-48EA-BC6D-1901617D3AA4}" srcOrd="0" destOrd="0" parTransId="{1FEA34A8-FBAF-4513-9AEB-8E46780C510A}" sibTransId="{53D0AFA0-1E4F-4FF4-B2D1-257F03B13F1F}"/>
    <dgm:cxn modelId="{E88EB689-8A20-4C7B-A7A3-914A5D2B1B66}" srcId="{F59739EE-4F0E-4716-A0EE-4C2C412FFAF2}" destId="{6C1771CB-9A10-4C33-90AA-0D6F3734FEF8}" srcOrd="1" destOrd="0" parTransId="{DFD54315-E05D-4EE0-9FA2-40D038025F6F}" sibTransId="{558D4E2A-8504-485A-918D-3D5C3B3B3D3E}"/>
    <dgm:cxn modelId="{A31AB896-314C-4826-B8F3-51A15D434BC1}" type="presOf" srcId="{6C1771CB-9A10-4C33-90AA-0D6F3734FEF8}" destId="{D5512924-6E4F-41DF-B810-49F93A93AEC1}" srcOrd="0" destOrd="0" presId="urn:microsoft.com/office/officeart/2005/8/layout/balance1"/>
    <dgm:cxn modelId="{EA9978B5-EA29-4B49-8905-18B0410F5B0B}" type="presOf" srcId="{65B97D72-C155-48EA-BC6D-1901617D3AA4}" destId="{571ADB1A-9A2A-40E4-A9AE-7455169AA6B3}" srcOrd="0" destOrd="0" presId="urn:microsoft.com/office/officeart/2005/8/layout/balance1"/>
    <dgm:cxn modelId="{46E876E0-890D-4B5E-8449-E532C134B43C}" srcId="{E67247FB-D483-42DB-B7DA-6804CC34FD62}" destId="{F59739EE-4F0E-4716-A0EE-4C2C412FFAF2}" srcOrd="0" destOrd="0" parTransId="{94C669E8-16EB-4D97-8A5C-21E0394EC3BD}" sibTransId="{B163CCF3-DDB0-4275-AA06-67C9DC2BFFE3}"/>
    <dgm:cxn modelId="{38C325F5-C2F7-4054-ABB6-FC5A7CB54340}" type="presOf" srcId="{F59739EE-4F0E-4716-A0EE-4C2C412FFAF2}" destId="{235710A2-46CC-41AD-BBC0-A0401CD03BAF}" srcOrd="0" destOrd="0" presId="urn:microsoft.com/office/officeart/2005/8/layout/balance1"/>
    <dgm:cxn modelId="{DC486DE4-ADE1-43FD-ABC2-02BE7ECF0BD5}" type="presParOf" srcId="{A46653F8-FAD9-4224-8F0F-5329791B341C}" destId="{FCA5B789-750E-46CC-BAE5-ABC6DD5ABBD3}" srcOrd="0" destOrd="0" presId="urn:microsoft.com/office/officeart/2005/8/layout/balance1"/>
    <dgm:cxn modelId="{6BE368E6-93FC-4EE6-B0F2-FA895DC87E55}" type="presParOf" srcId="{A46653F8-FAD9-4224-8F0F-5329791B341C}" destId="{0AFA614B-261F-4C7F-B5AB-85ED46935C6F}" srcOrd="1" destOrd="0" presId="urn:microsoft.com/office/officeart/2005/8/layout/balance1"/>
    <dgm:cxn modelId="{0F78D4F2-E913-4DEA-895A-DC892BD103C5}" type="presParOf" srcId="{0AFA614B-261F-4C7F-B5AB-85ED46935C6F}" destId="{235710A2-46CC-41AD-BBC0-A0401CD03BAF}" srcOrd="0" destOrd="0" presId="urn:microsoft.com/office/officeart/2005/8/layout/balance1"/>
    <dgm:cxn modelId="{1C9AE756-C590-465B-8DC0-DDB6F5878E29}" type="presParOf" srcId="{0AFA614B-261F-4C7F-B5AB-85ED46935C6F}" destId="{F1A1BC62-AA83-44AC-8D15-19BB38B27426}" srcOrd="1" destOrd="0" presId="urn:microsoft.com/office/officeart/2005/8/layout/balance1"/>
    <dgm:cxn modelId="{37494A6B-43A7-4490-A23C-B4748F3F201A}" type="presParOf" srcId="{A46653F8-FAD9-4224-8F0F-5329791B341C}" destId="{C24774AE-8A30-4D05-A35B-11EFB1BEC71F}" srcOrd="2" destOrd="0" presId="urn:microsoft.com/office/officeart/2005/8/layout/balance1"/>
    <dgm:cxn modelId="{5830C7C9-2B4F-4DF6-9545-3522C111E742}" type="presParOf" srcId="{C24774AE-8A30-4D05-A35B-11EFB1BEC71F}" destId="{9B12F9D5-3C8F-45BE-BC39-2011D91597A7}" srcOrd="0" destOrd="0" presId="urn:microsoft.com/office/officeart/2005/8/layout/balance1"/>
    <dgm:cxn modelId="{CAA68008-779F-44CD-AC0F-6328933AD57F}" type="presParOf" srcId="{C24774AE-8A30-4D05-A35B-11EFB1BEC71F}" destId="{D8FBE131-C1B0-497B-BF7E-F2A056C4E584}" srcOrd="1" destOrd="0" presId="urn:microsoft.com/office/officeart/2005/8/layout/balance1"/>
    <dgm:cxn modelId="{B4A21D74-1BAD-4BD5-8A9C-B11451B8CF2D}" type="presParOf" srcId="{C24774AE-8A30-4D05-A35B-11EFB1BEC71F}" destId="{E8D499B3-675F-4EDF-A86D-E00F87B35F49}" srcOrd="2" destOrd="0" presId="urn:microsoft.com/office/officeart/2005/8/layout/balance1"/>
    <dgm:cxn modelId="{E0E633DC-EE56-4C64-8D05-14F58FE66963}" type="presParOf" srcId="{C24774AE-8A30-4D05-A35B-11EFB1BEC71F}" destId="{571ADB1A-9A2A-40E4-A9AE-7455169AA6B3}" srcOrd="3" destOrd="0" presId="urn:microsoft.com/office/officeart/2005/8/layout/balance1"/>
    <dgm:cxn modelId="{221DB600-B2E5-4829-B512-80219AADC96D}" type="presParOf" srcId="{C24774AE-8A30-4D05-A35B-11EFB1BEC71F}" destId="{D5512924-6E4F-41DF-B810-49F93A93AEC1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7247FB-D483-42DB-B7DA-6804CC34FD62}" type="doc">
      <dgm:prSet loTypeId="urn:microsoft.com/office/officeart/2005/8/layout/balance1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F59739EE-4F0E-4716-A0EE-4C2C412FFAF2}">
      <dgm:prSet phldrT="[Tekst]"/>
      <dgm:spPr/>
      <dgm:t>
        <a:bodyPr/>
        <a:lstStyle/>
        <a:p>
          <a:r>
            <a:rPr lang="pl-PL" dirty="0">
              <a:latin typeface="Times New Roman" panose="02020603050405020304" pitchFamily="18" charset="0"/>
              <a:cs typeface="Times New Roman" panose="02020603050405020304" pitchFamily="18" charset="0"/>
            </a:rPr>
            <a:t>Poland</a:t>
          </a:r>
          <a:r>
            <a:rPr lang="en-GB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dirty="0"/>
            <a:t>  </a:t>
          </a:r>
        </a:p>
      </dgm:t>
    </dgm:pt>
    <dgm:pt modelId="{94C669E8-16EB-4D97-8A5C-21E0394EC3BD}" type="parTrans" cxnId="{46E876E0-890D-4B5E-8449-E532C134B43C}">
      <dgm:prSet/>
      <dgm:spPr/>
      <dgm:t>
        <a:bodyPr/>
        <a:lstStyle/>
        <a:p>
          <a:endParaRPr lang="pl-PL"/>
        </a:p>
      </dgm:t>
    </dgm:pt>
    <dgm:pt modelId="{B163CCF3-DDB0-4275-AA06-67C9DC2BFFE3}" type="sibTrans" cxnId="{46E876E0-890D-4B5E-8449-E532C134B43C}">
      <dgm:prSet/>
      <dgm:spPr/>
      <dgm:t>
        <a:bodyPr/>
        <a:lstStyle/>
        <a:p>
          <a:endParaRPr lang="pl-PL"/>
        </a:p>
      </dgm:t>
    </dgm:pt>
    <dgm:pt modelId="{65B97D72-C155-48EA-BC6D-1901617D3AA4}">
      <dgm:prSet phldrT="[Tekst]" custT="1"/>
      <dgm:spPr/>
      <dgm:t>
        <a:bodyPr/>
        <a:lstStyle/>
        <a:p>
          <a:r>
            <a:rPr lang="en-GB" sz="2000" b="1">
              <a:latin typeface="Times New Roman" panose="02020603050405020304" pitchFamily="18" charset="0"/>
              <a:cs typeface="Times New Roman" panose="02020603050405020304" pitchFamily="18" charset="0"/>
            </a:rPr>
            <a:t>67% </a:t>
          </a:r>
        </a:p>
        <a:p>
          <a:r>
            <a:rPr lang="en-GB" sz="2000"/>
            <a:t>passivity of the authorities that fund schools</a:t>
          </a:r>
          <a:endParaRPr lang="pl-PL" sz="20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EA34A8-FBAF-4513-9AEB-8E46780C510A}" type="parTrans" cxnId="{461ACA70-B264-477B-A7B0-65EAEFD4CB12}">
      <dgm:prSet/>
      <dgm:spPr/>
      <dgm:t>
        <a:bodyPr/>
        <a:lstStyle/>
        <a:p>
          <a:endParaRPr lang="pl-PL"/>
        </a:p>
      </dgm:t>
    </dgm:pt>
    <dgm:pt modelId="{53D0AFA0-1E4F-4FF4-B2D1-257F03B13F1F}" type="sibTrans" cxnId="{461ACA70-B264-477B-A7B0-65EAEFD4CB12}">
      <dgm:prSet/>
      <dgm:spPr/>
      <dgm:t>
        <a:bodyPr/>
        <a:lstStyle/>
        <a:p>
          <a:endParaRPr lang="pl-PL"/>
        </a:p>
      </dgm:t>
    </dgm:pt>
    <dgm:pt modelId="{6C1771CB-9A10-4C33-90AA-0D6F3734FEF8}">
      <dgm:prSet phldrT="[Tekst]" custT="1"/>
      <dgm:spPr/>
      <dgm:t>
        <a:bodyPr/>
        <a:lstStyle/>
        <a:p>
          <a:r>
            <a:rPr lang="en-GB" sz="1600" b="1" dirty="0"/>
            <a:t>47% </a:t>
          </a:r>
        </a:p>
        <a:p>
          <a:r>
            <a:rPr lang="en-GB" sz="1600" dirty="0"/>
            <a:t>complicated process of applying for specific solutions</a:t>
          </a:r>
          <a:endParaRPr lang="pl-PL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D54315-E05D-4EE0-9FA2-40D038025F6F}" type="parTrans" cxnId="{E88EB689-8A20-4C7B-A7A3-914A5D2B1B66}">
      <dgm:prSet/>
      <dgm:spPr/>
      <dgm:t>
        <a:bodyPr/>
        <a:lstStyle/>
        <a:p>
          <a:endParaRPr lang="pl-PL"/>
        </a:p>
      </dgm:t>
    </dgm:pt>
    <dgm:pt modelId="{558D4E2A-8504-485A-918D-3D5C3B3B3D3E}" type="sibTrans" cxnId="{E88EB689-8A20-4C7B-A7A3-914A5D2B1B66}">
      <dgm:prSet/>
      <dgm:spPr/>
      <dgm:t>
        <a:bodyPr/>
        <a:lstStyle/>
        <a:p>
          <a:endParaRPr lang="pl-PL"/>
        </a:p>
      </dgm:t>
    </dgm:pt>
    <dgm:pt modelId="{A46653F8-FAD9-4224-8F0F-5329791B341C}" type="pres">
      <dgm:prSet presAssocID="{E67247FB-D483-42DB-B7DA-6804CC34FD62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CA5B789-750E-46CC-BAE5-ABC6DD5ABBD3}" type="pres">
      <dgm:prSet presAssocID="{E67247FB-D483-42DB-B7DA-6804CC34FD62}" presName="dummyMaxCanvas" presStyleCnt="0"/>
      <dgm:spPr/>
    </dgm:pt>
    <dgm:pt modelId="{0AFA614B-261F-4C7F-B5AB-85ED46935C6F}" type="pres">
      <dgm:prSet presAssocID="{E67247FB-D483-42DB-B7DA-6804CC34FD62}" presName="parentComposite" presStyleCnt="0"/>
      <dgm:spPr/>
    </dgm:pt>
    <dgm:pt modelId="{235710A2-46CC-41AD-BBC0-A0401CD03BAF}" type="pres">
      <dgm:prSet presAssocID="{E67247FB-D483-42DB-B7DA-6804CC34FD62}" presName="parent1" presStyleLbl="alignAccFollowNode1" presStyleIdx="0" presStyleCnt="4" custScaleX="97781" custScaleY="98327" custLinFactX="65451" custLinFactNeighborX="100000" custLinFactNeighborY="-47185">
        <dgm:presLayoutVars>
          <dgm:chMax val="4"/>
        </dgm:presLayoutVars>
      </dgm:prSet>
      <dgm:spPr/>
    </dgm:pt>
    <dgm:pt modelId="{F1A1BC62-AA83-44AC-8D15-19BB38B27426}" type="pres">
      <dgm:prSet presAssocID="{E67247FB-D483-42DB-B7DA-6804CC34FD62}" presName="parent2" presStyleLbl="alignAccFollowNode1" presStyleIdx="1" presStyleCnt="4" custFlipVert="1" custScaleX="5936" custScaleY="15758" custLinFactX="-80776" custLinFactNeighborX="-100000" custLinFactNeighborY="7740">
        <dgm:presLayoutVars>
          <dgm:chMax val="4"/>
        </dgm:presLayoutVars>
      </dgm:prSet>
      <dgm:spPr/>
    </dgm:pt>
    <dgm:pt modelId="{C24774AE-8A30-4D05-A35B-11EFB1BEC71F}" type="pres">
      <dgm:prSet presAssocID="{E67247FB-D483-42DB-B7DA-6804CC34FD62}" presName="childrenComposite" presStyleCnt="0"/>
      <dgm:spPr/>
    </dgm:pt>
    <dgm:pt modelId="{9B12F9D5-3C8F-45BE-BC39-2011D91597A7}" type="pres">
      <dgm:prSet presAssocID="{E67247FB-D483-42DB-B7DA-6804CC34FD62}" presName="dummyMaxCanvas_ChildArea" presStyleCnt="0"/>
      <dgm:spPr/>
    </dgm:pt>
    <dgm:pt modelId="{D8FBE131-C1B0-497B-BF7E-F2A056C4E584}" type="pres">
      <dgm:prSet presAssocID="{E67247FB-D483-42DB-B7DA-6804CC34FD62}" presName="fulcrum" presStyleLbl="alignAccFollowNode1" presStyleIdx="2" presStyleCnt="4" custLinFactNeighborX="-12587" custLinFactNeighborY="47482"/>
      <dgm:spPr/>
    </dgm:pt>
    <dgm:pt modelId="{FCB8D7A4-915B-45E6-9605-0F139FAED68E}" type="pres">
      <dgm:prSet presAssocID="{E67247FB-D483-42DB-B7DA-6804CC34FD62}" presName="balance_20" presStyleLbl="alignAccFollowNode1" presStyleIdx="3" presStyleCnt="4" custScaleX="123028" custScaleY="116604" custLinFactNeighborX="-8978" custLinFactNeighborY="56287">
        <dgm:presLayoutVars>
          <dgm:bulletEnabled val="1"/>
        </dgm:presLayoutVars>
      </dgm:prSet>
      <dgm:spPr/>
    </dgm:pt>
    <dgm:pt modelId="{E2EC9A52-1F52-4147-AE17-2FA3F26F080F}" type="pres">
      <dgm:prSet presAssocID="{E67247FB-D483-42DB-B7DA-6804CC34FD62}" presName="left_20_1" presStyleLbl="node1" presStyleIdx="0" presStyleCnt="2" custScaleX="190636" custScaleY="170649" custLinFactNeighborX="17836" custLinFactNeighborY="-11621">
        <dgm:presLayoutVars>
          <dgm:bulletEnabled val="1"/>
        </dgm:presLayoutVars>
      </dgm:prSet>
      <dgm:spPr/>
    </dgm:pt>
    <dgm:pt modelId="{32D8DE36-1F46-4D45-909D-469B1F2CEB12}" type="pres">
      <dgm:prSet presAssocID="{E67247FB-D483-42DB-B7DA-6804CC34FD62}" presName="left_20_2" presStyleLbl="node1" presStyleIdx="1" presStyleCnt="2" custScaleX="157963" custScaleY="175451" custLinFactNeighborX="11666" custLinFactNeighborY="-62243">
        <dgm:presLayoutVars>
          <dgm:bulletEnabled val="1"/>
        </dgm:presLayoutVars>
      </dgm:prSet>
      <dgm:spPr/>
    </dgm:pt>
  </dgm:ptLst>
  <dgm:cxnLst>
    <dgm:cxn modelId="{F6B74A43-64DF-41E4-8EF0-79ACAAB78A14}" type="presOf" srcId="{6C1771CB-9A10-4C33-90AA-0D6F3734FEF8}" destId="{32D8DE36-1F46-4D45-909D-469B1F2CEB12}" srcOrd="0" destOrd="0" presId="urn:microsoft.com/office/officeart/2005/8/layout/balance1"/>
    <dgm:cxn modelId="{D8803349-F3E2-454F-A60D-6B3F95232529}" type="presOf" srcId="{65B97D72-C155-48EA-BC6D-1901617D3AA4}" destId="{E2EC9A52-1F52-4147-AE17-2FA3F26F080F}" srcOrd="0" destOrd="0" presId="urn:microsoft.com/office/officeart/2005/8/layout/balance1"/>
    <dgm:cxn modelId="{461ACA70-B264-477B-A7B0-65EAEFD4CB12}" srcId="{F59739EE-4F0E-4716-A0EE-4C2C412FFAF2}" destId="{65B97D72-C155-48EA-BC6D-1901617D3AA4}" srcOrd="0" destOrd="0" parTransId="{1FEA34A8-FBAF-4513-9AEB-8E46780C510A}" sibTransId="{53D0AFA0-1E4F-4FF4-B2D1-257F03B13F1F}"/>
    <dgm:cxn modelId="{E88EB689-8A20-4C7B-A7A3-914A5D2B1B66}" srcId="{F59739EE-4F0E-4716-A0EE-4C2C412FFAF2}" destId="{6C1771CB-9A10-4C33-90AA-0D6F3734FEF8}" srcOrd="1" destOrd="0" parTransId="{DFD54315-E05D-4EE0-9FA2-40D038025F6F}" sibTransId="{558D4E2A-8504-485A-918D-3D5C3B3B3D3E}"/>
    <dgm:cxn modelId="{DC85C399-BFF3-4408-8541-EAFA63840569}" type="presOf" srcId="{E67247FB-D483-42DB-B7DA-6804CC34FD62}" destId="{A46653F8-FAD9-4224-8F0F-5329791B341C}" srcOrd="0" destOrd="0" presId="urn:microsoft.com/office/officeart/2005/8/layout/balance1"/>
    <dgm:cxn modelId="{46E876E0-890D-4B5E-8449-E532C134B43C}" srcId="{E67247FB-D483-42DB-B7DA-6804CC34FD62}" destId="{F59739EE-4F0E-4716-A0EE-4C2C412FFAF2}" srcOrd="0" destOrd="0" parTransId="{94C669E8-16EB-4D97-8A5C-21E0394EC3BD}" sibTransId="{B163CCF3-DDB0-4275-AA06-67C9DC2BFFE3}"/>
    <dgm:cxn modelId="{0F071FF5-D8A2-412E-BAB4-0A28B23C9073}" type="presOf" srcId="{F59739EE-4F0E-4716-A0EE-4C2C412FFAF2}" destId="{235710A2-46CC-41AD-BBC0-A0401CD03BAF}" srcOrd="0" destOrd="0" presId="urn:microsoft.com/office/officeart/2005/8/layout/balance1"/>
    <dgm:cxn modelId="{D1426087-5B3D-474E-8516-4015BE92B2E0}" type="presParOf" srcId="{A46653F8-FAD9-4224-8F0F-5329791B341C}" destId="{FCA5B789-750E-46CC-BAE5-ABC6DD5ABBD3}" srcOrd="0" destOrd="0" presId="urn:microsoft.com/office/officeart/2005/8/layout/balance1"/>
    <dgm:cxn modelId="{94F074DD-AE60-44E5-AB35-2F4A7A1DC308}" type="presParOf" srcId="{A46653F8-FAD9-4224-8F0F-5329791B341C}" destId="{0AFA614B-261F-4C7F-B5AB-85ED46935C6F}" srcOrd="1" destOrd="0" presId="urn:microsoft.com/office/officeart/2005/8/layout/balance1"/>
    <dgm:cxn modelId="{7DF0C3C8-A1C3-4475-8756-BC32E0111ACA}" type="presParOf" srcId="{0AFA614B-261F-4C7F-B5AB-85ED46935C6F}" destId="{235710A2-46CC-41AD-BBC0-A0401CD03BAF}" srcOrd="0" destOrd="0" presId="urn:microsoft.com/office/officeart/2005/8/layout/balance1"/>
    <dgm:cxn modelId="{1BFBD8C3-2755-45DE-8669-7A42D3A0DD94}" type="presParOf" srcId="{0AFA614B-261F-4C7F-B5AB-85ED46935C6F}" destId="{F1A1BC62-AA83-44AC-8D15-19BB38B27426}" srcOrd="1" destOrd="0" presId="urn:microsoft.com/office/officeart/2005/8/layout/balance1"/>
    <dgm:cxn modelId="{918C52F8-2631-450F-88F0-8003BE5E120D}" type="presParOf" srcId="{A46653F8-FAD9-4224-8F0F-5329791B341C}" destId="{C24774AE-8A30-4D05-A35B-11EFB1BEC71F}" srcOrd="2" destOrd="0" presId="urn:microsoft.com/office/officeart/2005/8/layout/balance1"/>
    <dgm:cxn modelId="{363E7622-4379-4712-A559-F7C5CF197A4B}" type="presParOf" srcId="{C24774AE-8A30-4D05-A35B-11EFB1BEC71F}" destId="{9B12F9D5-3C8F-45BE-BC39-2011D91597A7}" srcOrd="0" destOrd="0" presId="urn:microsoft.com/office/officeart/2005/8/layout/balance1"/>
    <dgm:cxn modelId="{C33D6BDA-AF0D-4571-8CE2-5DFF344B921C}" type="presParOf" srcId="{C24774AE-8A30-4D05-A35B-11EFB1BEC71F}" destId="{D8FBE131-C1B0-497B-BF7E-F2A056C4E584}" srcOrd="1" destOrd="0" presId="urn:microsoft.com/office/officeart/2005/8/layout/balance1"/>
    <dgm:cxn modelId="{64042050-86D1-41DA-A45E-A24B13CCDB47}" type="presParOf" srcId="{C24774AE-8A30-4D05-A35B-11EFB1BEC71F}" destId="{FCB8D7A4-915B-45E6-9605-0F139FAED68E}" srcOrd="2" destOrd="0" presId="urn:microsoft.com/office/officeart/2005/8/layout/balance1"/>
    <dgm:cxn modelId="{023F3E59-287E-4886-A1B9-D552F4D4BD4E}" type="presParOf" srcId="{C24774AE-8A30-4D05-A35B-11EFB1BEC71F}" destId="{E2EC9A52-1F52-4147-AE17-2FA3F26F080F}" srcOrd="3" destOrd="0" presId="urn:microsoft.com/office/officeart/2005/8/layout/balance1"/>
    <dgm:cxn modelId="{95F00D85-8A61-4167-A896-07C2ABB411CC}" type="presParOf" srcId="{C24774AE-8A30-4D05-A35B-11EFB1BEC71F}" destId="{32D8DE36-1F46-4D45-909D-469B1F2CEB12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710A2-46CC-41AD-BBC0-A0401CD03BAF}">
      <dsp:nvSpPr>
        <dsp:cNvPr id="0" name=""/>
        <dsp:cNvSpPr/>
      </dsp:nvSpPr>
      <dsp:spPr>
        <a:xfrm>
          <a:off x="3457190" y="0"/>
          <a:ext cx="1187411" cy="700894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England </a:t>
          </a:r>
          <a:endParaRPr lang="en-GB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N=100</a:t>
          </a:r>
          <a:r>
            <a:rPr lang="pl-PL" sz="1600" kern="1200" dirty="0"/>
            <a:t> </a:t>
          </a:r>
        </a:p>
      </dsp:txBody>
      <dsp:txXfrm>
        <a:off x="3477718" y="20528"/>
        <a:ext cx="1146355" cy="659838"/>
      </dsp:txXfrm>
    </dsp:sp>
    <dsp:sp modelId="{F1A1BC62-AA83-44AC-8D15-19BB38B27426}">
      <dsp:nvSpPr>
        <dsp:cNvPr id="0" name=""/>
        <dsp:cNvSpPr/>
      </dsp:nvSpPr>
      <dsp:spPr>
        <a:xfrm flipV="1">
          <a:off x="622858" y="2295904"/>
          <a:ext cx="134370" cy="45717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BE131-C1B0-497B-BF7E-F2A056C4E584}">
      <dsp:nvSpPr>
        <dsp:cNvPr id="0" name=""/>
        <dsp:cNvSpPr/>
      </dsp:nvSpPr>
      <dsp:spPr>
        <a:xfrm>
          <a:off x="2592290" y="4300740"/>
          <a:ext cx="595803" cy="595803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37F4C-24F9-4B78-8655-909A767B71AB}">
      <dsp:nvSpPr>
        <dsp:cNvPr id="0" name=""/>
        <dsp:cNvSpPr/>
      </dsp:nvSpPr>
      <dsp:spPr>
        <a:xfrm rot="21360000">
          <a:off x="1084495" y="4156867"/>
          <a:ext cx="3575910" cy="25005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073E4-1618-4ED5-85CE-0B05A4E03109}">
      <dsp:nvSpPr>
        <dsp:cNvPr id="0" name=""/>
        <dsp:cNvSpPr/>
      </dsp:nvSpPr>
      <dsp:spPr>
        <a:xfrm rot="21360000">
          <a:off x="491133" y="2690812"/>
          <a:ext cx="2650927" cy="14928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97%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individual work in the classroom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4010" y="2763689"/>
        <a:ext cx="2505173" cy="1347129"/>
      </dsp:txXfrm>
    </dsp:sp>
    <dsp:sp modelId="{614C02F5-AA8D-4CB2-A785-068A0B6896E0}">
      <dsp:nvSpPr>
        <dsp:cNvPr id="0" name=""/>
        <dsp:cNvSpPr/>
      </dsp:nvSpPr>
      <dsp:spPr>
        <a:xfrm rot="21360000">
          <a:off x="381152" y="1510383"/>
          <a:ext cx="2529210" cy="120380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93%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Use </a:t>
          </a:r>
          <a:r>
            <a:rPr lang="en-GB" sz="1800" kern="1200"/>
            <a:t>own curricula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9917" y="1569148"/>
        <a:ext cx="2411680" cy="1086279"/>
      </dsp:txXfrm>
    </dsp:sp>
    <dsp:sp modelId="{D3DCF7D6-609A-4590-A099-01BFFDA8326A}">
      <dsp:nvSpPr>
        <dsp:cNvPr id="0" name=""/>
        <dsp:cNvSpPr/>
      </dsp:nvSpPr>
      <dsp:spPr>
        <a:xfrm rot="21360000">
          <a:off x="44150" y="164616"/>
          <a:ext cx="2964480" cy="13693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95%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GB" sz="1800" kern="1200" dirty="0"/>
            <a:t>presentation of skills and achievements of able students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997" y="231463"/>
        <a:ext cx="2830786" cy="12356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95749-933D-4357-8CF0-CA49567E1B5E}">
      <dsp:nvSpPr>
        <dsp:cNvPr id="0" name=""/>
        <dsp:cNvSpPr/>
      </dsp:nvSpPr>
      <dsp:spPr>
        <a:xfrm>
          <a:off x="3195106" y="28971"/>
          <a:ext cx="960709" cy="660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Poland</a:t>
          </a:r>
          <a:r>
            <a:rPr lang="en-GB" sz="1700" kern="1200" dirty="0"/>
            <a:t> N=100</a:t>
          </a:r>
          <a:endParaRPr lang="pl-PL" sz="1700" kern="1200" dirty="0"/>
        </a:p>
      </dsp:txBody>
      <dsp:txXfrm>
        <a:off x="3214448" y="48313"/>
        <a:ext cx="922025" cy="621715"/>
      </dsp:txXfrm>
    </dsp:sp>
    <dsp:sp modelId="{06C086DE-0425-4EDD-984C-1B920B29981C}">
      <dsp:nvSpPr>
        <dsp:cNvPr id="0" name=""/>
        <dsp:cNvSpPr/>
      </dsp:nvSpPr>
      <dsp:spPr>
        <a:xfrm flipH="1">
          <a:off x="2802063" y="2845093"/>
          <a:ext cx="160695" cy="45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EF037-98B7-4797-B60A-EDFD1017544F}">
      <dsp:nvSpPr>
        <dsp:cNvPr id="0" name=""/>
        <dsp:cNvSpPr/>
      </dsp:nvSpPr>
      <dsp:spPr>
        <a:xfrm>
          <a:off x="2382642" y="4094283"/>
          <a:ext cx="591593" cy="591593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6F7AD-4FB9-4673-8DDB-43E5FD456FD7}">
      <dsp:nvSpPr>
        <dsp:cNvPr id="0" name=""/>
        <dsp:cNvSpPr/>
      </dsp:nvSpPr>
      <dsp:spPr>
        <a:xfrm rot="21360000">
          <a:off x="927497" y="3810647"/>
          <a:ext cx="3550642" cy="24828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E94560-0BB9-412C-8FF9-09804C766185}">
      <dsp:nvSpPr>
        <dsp:cNvPr id="0" name=""/>
        <dsp:cNvSpPr/>
      </dsp:nvSpPr>
      <dsp:spPr>
        <a:xfrm rot="21360000">
          <a:off x="313925" y="2929676"/>
          <a:ext cx="2830218" cy="8413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83%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organising extracurricular activities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997" y="2970748"/>
        <a:ext cx="2748074" cy="759223"/>
      </dsp:txXfrm>
    </dsp:sp>
    <dsp:sp modelId="{B95B5710-EBC3-4E17-84BA-1C2C26977E39}">
      <dsp:nvSpPr>
        <dsp:cNvPr id="0" name=""/>
        <dsp:cNvSpPr/>
      </dsp:nvSpPr>
      <dsp:spPr>
        <a:xfrm rot="21360000">
          <a:off x="160408" y="1842021"/>
          <a:ext cx="2624452" cy="11370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81%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preparing students for contests and competitions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5913" y="1897526"/>
        <a:ext cx="2513442" cy="1026018"/>
      </dsp:txXfrm>
    </dsp:sp>
    <dsp:sp modelId="{6A597927-D43C-44CF-9A7E-118E05EFBD80}">
      <dsp:nvSpPr>
        <dsp:cNvPr id="0" name=""/>
        <dsp:cNvSpPr/>
      </dsp:nvSpPr>
      <dsp:spPr>
        <a:xfrm rot="21360000">
          <a:off x="36777" y="694451"/>
          <a:ext cx="2755660" cy="11505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63%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additional tasks (essays, thematic presentations)</a:t>
          </a:r>
          <a:endParaRPr lang="pl-PL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941" y="750615"/>
        <a:ext cx="2643332" cy="10382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710A2-46CC-41AD-BBC0-A0401CD03BAF}">
      <dsp:nvSpPr>
        <dsp:cNvPr id="0" name=""/>
        <dsp:cNvSpPr/>
      </dsp:nvSpPr>
      <dsp:spPr>
        <a:xfrm>
          <a:off x="3031311" y="0"/>
          <a:ext cx="1393838" cy="70708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England </a:t>
          </a:r>
          <a:r>
            <a:rPr lang="en-GB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sz="1900" kern="1200" dirty="0"/>
            <a:t> </a:t>
          </a:r>
        </a:p>
      </dsp:txBody>
      <dsp:txXfrm>
        <a:off x="3052021" y="20710"/>
        <a:ext cx="1352418" cy="665663"/>
      </dsp:txXfrm>
    </dsp:sp>
    <dsp:sp modelId="{F1A1BC62-AA83-44AC-8D15-19BB38B27426}">
      <dsp:nvSpPr>
        <dsp:cNvPr id="0" name=""/>
        <dsp:cNvSpPr/>
      </dsp:nvSpPr>
      <dsp:spPr>
        <a:xfrm flipH="1" flipV="1">
          <a:off x="2960950" y="2567069"/>
          <a:ext cx="66780" cy="108265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BE131-C1B0-497B-BF7E-F2A056C4E584}">
      <dsp:nvSpPr>
        <dsp:cNvPr id="0" name=""/>
        <dsp:cNvSpPr/>
      </dsp:nvSpPr>
      <dsp:spPr>
        <a:xfrm>
          <a:off x="2628469" y="4012212"/>
          <a:ext cx="685690" cy="685690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499B3-675F-4EDF-A86D-E00F87B35F49}">
      <dsp:nvSpPr>
        <dsp:cNvPr id="0" name=""/>
        <dsp:cNvSpPr/>
      </dsp:nvSpPr>
      <dsp:spPr>
        <a:xfrm rot="21360000">
          <a:off x="913615" y="3718386"/>
          <a:ext cx="4115398" cy="28777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ADB1A-9A2A-40E4-A9AE-7455169AA6B3}">
      <dsp:nvSpPr>
        <dsp:cNvPr id="0" name=""/>
        <dsp:cNvSpPr/>
      </dsp:nvSpPr>
      <dsp:spPr>
        <a:xfrm rot="21360000">
          <a:off x="372048" y="2363953"/>
          <a:ext cx="2672971" cy="143449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81%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independent students’ work on problems that go beyond the curriculum,</a:t>
          </a:r>
          <a:endParaRPr lang="pl-PL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074" y="2433979"/>
        <a:ext cx="2532919" cy="1294442"/>
      </dsp:txXfrm>
    </dsp:sp>
    <dsp:sp modelId="{D5512924-6E4F-41DF-B810-49F93A93AEC1}">
      <dsp:nvSpPr>
        <dsp:cNvPr id="0" name=""/>
        <dsp:cNvSpPr/>
      </dsp:nvSpPr>
      <dsp:spPr>
        <a:xfrm rot="21360000">
          <a:off x="178317" y="696366"/>
          <a:ext cx="2831822" cy="154932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53%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encouraging students to independent participation in extracurricular events</a:t>
          </a:r>
          <a:endParaRPr lang="pl-PL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3949" y="771998"/>
        <a:ext cx="2680558" cy="13980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710A2-46CC-41AD-BBC0-A0401CD03BAF}">
      <dsp:nvSpPr>
        <dsp:cNvPr id="0" name=""/>
        <dsp:cNvSpPr/>
      </dsp:nvSpPr>
      <dsp:spPr>
        <a:xfrm>
          <a:off x="2979306" y="73897"/>
          <a:ext cx="1262693" cy="731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Poland </a:t>
          </a:r>
          <a:r>
            <a:rPr lang="en-GB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 =100</a:t>
          </a:r>
          <a:r>
            <a:rPr lang="pl-PL" sz="1700" kern="1200" dirty="0"/>
            <a:t>  </a:t>
          </a:r>
        </a:p>
      </dsp:txBody>
      <dsp:txXfrm>
        <a:off x="3000740" y="95331"/>
        <a:ext cx="1219825" cy="688944"/>
      </dsp:txXfrm>
    </dsp:sp>
    <dsp:sp modelId="{F1A1BC62-AA83-44AC-8D15-19BB38B27426}">
      <dsp:nvSpPr>
        <dsp:cNvPr id="0" name=""/>
        <dsp:cNvSpPr/>
      </dsp:nvSpPr>
      <dsp:spPr>
        <a:xfrm flipH="1" flipV="1">
          <a:off x="2798233" y="3142041"/>
          <a:ext cx="45716" cy="45720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BE131-C1B0-497B-BF7E-F2A056C4E584}">
      <dsp:nvSpPr>
        <dsp:cNvPr id="0" name=""/>
        <dsp:cNvSpPr/>
      </dsp:nvSpPr>
      <dsp:spPr>
        <a:xfrm>
          <a:off x="2233568" y="3998659"/>
          <a:ext cx="698516" cy="698516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B8D7A4-915B-45E6-9605-0F139FAED68E}">
      <dsp:nvSpPr>
        <dsp:cNvPr id="0" name=""/>
        <dsp:cNvSpPr/>
      </dsp:nvSpPr>
      <dsp:spPr>
        <a:xfrm rot="21360000">
          <a:off x="486638" y="3699337"/>
          <a:ext cx="4192376" cy="29315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C9A52-1F52-4147-AE17-2FA3F26F080F}">
      <dsp:nvSpPr>
        <dsp:cNvPr id="0" name=""/>
        <dsp:cNvSpPr/>
      </dsp:nvSpPr>
      <dsp:spPr>
        <a:xfrm rot="21360000">
          <a:off x="461044" y="2258013"/>
          <a:ext cx="2368848" cy="14658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84%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motivation to participate in competitions</a:t>
          </a:r>
          <a:endParaRPr lang="pl-PL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2599" y="2329568"/>
        <a:ext cx="2225738" cy="1322691"/>
      </dsp:txXfrm>
    </dsp:sp>
    <dsp:sp modelId="{32D8DE36-1F46-4D45-909D-469B1F2CEB12}">
      <dsp:nvSpPr>
        <dsp:cNvPr id="0" name=""/>
        <dsp:cNvSpPr/>
      </dsp:nvSpPr>
      <dsp:spPr>
        <a:xfrm rot="21360000">
          <a:off x="375420" y="692740"/>
          <a:ext cx="2136897" cy="149304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72 %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individual consultations</a:t>
          </a:r>
          <a:endParaRPr lang="pl-PL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8304" y="765624"/>
        <a:ext cx="1991129" cy="13472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710A2-46CC-41AD-BBC0-A0401CD03BAF}">
      <dsp:nvSpPr>
        <dsp:cNvPr id="0" name=""/>
        <dsp:cNvSpPr/>
      </dsp:nvSpPr>
      <dsp:spPr>
        <a:xfrm>
          <a:off x="3064640" y="144210"/>
          <a:ext cx="1153864" cy="71988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England</a:t>
          </a:r>
          <a:r>
            <a:rPr lang="en-GB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sz="1900" kern="1200" dirty="0"/>
            <a:t> </a:t>
          </a:r>
        </a:p>
      </dsp:txBody>
      <dsp:txXfrm>
        <a:off x="3085725" y="165295"/>
        <a:ext cx="1111694" cy="677713"/>
      </dsp:txXfrm>
    </dsp:sp>
    <dsp:sp modelId="{F1A1BC62-AA83-44AC-8D15-19BB38B27426}">
      <dsp:nvSpPr>
        <dsp:cNvPr id="0" name=""/>
        <dsp:cNvSpPr/>
      </dsp:nvSpPr>
      <dsp:spPr>
        <a:xfrm flipV="1">
          <a:off x="2649457" y="3311404"/>
          <a:ext cx="45720" cy="45718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BE131-C1B0-497B-BF7E-F2A056C4E584}">
      <dsp:nvSpPr>
        <dsp:cNvPr id="0" name=""/>
        <dsp:cNvSpPr/>
      </dsp:nvSpPr>
      <dsp:spPr>
        <a:xfrm>
          <a:off x="2443843" y="3994828"/>
          <a:ext cx="689226" cy="689226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D499B3-675F-4EDF-A86D-E00F87B35F49}">
      <dsp:nvSpPr>
        <dsp:cNvPr id="0" name=""/>
        <dsp:cNvSpPr/>
      </dsp:nvSpPr>
      <dsp:spPr>
        <a:xfrm rot="21360000">
          <a:off x="720145" y="3699486"/>
          <a:ext cx="4136622" cy="28926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ADB1A-9A2A-40E4-A9AE-7455169AA6B3}">
      <dsp:nvSpPr>
        <dsp:cNvPr id="0" name=""/>
        <dsp:cNvSpPr/>
      </dsp:nvSpPr>
      <dsp:spPr>
        <a:xfrm rot="21360000">
          <a:off x="516226" y="2245900"/>
          <a:ext cx="2507802" cy="14831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43%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lack of adequate staff</a:t>
          </a:r>
          <a:endParaRPr lang="pl-PL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8626" y="2318300"/>
        <a:ext cx="2363002" cy="1338325"/>
      </dsp:txXfrm>
    </dsp:sp>
    <dsp:sp modelId="{D5512924-6E4F-41DF-B810-49F93A93AEC1}">
      <dsp:nvSpPr>
        <dsp:cNvPr id="0" name=""/>
        <dsp:cNvSpPr/>
      </dsp:nvSpPr>
      <dsp:spPr>
        <a:xfrm rot="21360000">
          <a:off x="407609" y="882538"/>
          <a:ext cx="2545842" cy="14891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47%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passivity of teachers, occupational burnout – teachers might be too overworked</a:t>
          </a:r>
          <a:endParaRPr lang="pl-PL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0302" y="955231"/>
        <a:ext cx="2400456" cy="13437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710A2-46CC-41AD-BBC0-A0401CD03BAF}">
      <dsp:nvSpPr>
        <dsp:cNvPr id="0" name=""/>
        <dsp:cNvSpPr/>
      </dsp:nvSpPr>
      <dsp:spPr>
        <a:xfrm>
          <a:off x="3327078" y="63957"/>
          <a:ext cx="1303362" cy="728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Poland</a:t>
          </a:r>
          <a:r>
            <a:rPr lang="en-GB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N=100</a:t>
          </a:r>
          <a:r>
            <a:rPr lang="pl-PL" sz="1900" kern="1200" dirty="0"/>
            <a:t>  </a:t>
          </a:r>
        </a:p>
      </dsp:txBody>
      <dsp:txXfrm>
        <a:off x="3348404" y="85283"/>
        <a:ext cx="1260710" cy="685481"/>
      </dsp:txXfrm>
    </dsp:sp>
    <dsp:sp modelId="{F1A1BC62-AA83-44AC-8D15-19BB38B27426}">
      <dsp:nvSpPr>
        <dsp:cNvPr id="0" name=""/>
        <dsp:cNvSpPr/>
      </dsp:nvSpPr>
      <dsp:spPr>
        <a:xfrm flipV="1">
          <a:off x="1249557" y="776410"/>
          <a:ext cx="79123" cy="116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FBE131-C1B0-497B-BF7E-F2A056C4E584}">
      <dsp:nvSpPr>
        <dsp:cNvPr id="0" name=""/>
        <dsp:cNvSpPr/>
      </dsp:nvSpPr>
      <dsp:spPr>
        <a:xfrm>
          <a:off x="2128128" y="3930389"/>
          <a:ext cx="555391" cy="555391"/>
        </a:xfrm>
        <a:prstGeom prst="triangle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B8D7A4-915B-45E6-9605-0F139FAED68E}">
      <dsp:nvSpPr>
        <dsp:cNvPr id="0" name=""/>
        <dsp:cNvSpPr/>
      </dsp:nvSpPr>
      <dsp:spPr>
        <a:xfrm rot="21360000">
          <a:off x="334204" y="3671097"/>
          <a:ext cx="3886840" cy="27179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EC9A52-1F52-4147-AE17-2FA3F26F080F}">
      <dsp:nvSpPr>
        <dsp:cNvPr id="0" name=""/>
        <dsp:cNvSpPr/>
      </dsp:nvSpPr>
      <dsp:spPr>
        <a:xfrm rot="21360000">
          <a:off x="416913" y="2033969"/>
          <a:ext cx="2630695" cy="16402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67%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passivity of the authorities that fund schools</a:t>
          </a:r>
          <a:endParaRPr lang="pl-PL" sz="20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6981" y="2114037"/>
        <a:ext cx="2470559" cy="1480070"/>
      </dsp:txXfrm>
    </dsp:sp>
    <dsp:sp modelId="{32D8DE36-1F46-4D45-909D-469B1F2CEB12}">
      <dsp:nvSpPr>
        <dsp:cNvPr id="0" name=""/>
        <dsp:cNvSpPr/>
      </dsp:nvSpPr>
      <dsp:spPr>
        <a:xfrm rot="21360000">
          <a:off x="492447" y="444726"/>
          <a:ext cx="2154245" cy="17248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47%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complicated process of applying for specific solutions</a:t>
          </a:r>
          <a:endParaRPr lang="pl-PL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6647" y="528926"/>
        <a:ext cx="1985845" cy="1556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E15B5-F53B-46AE-BB3D-1F8B20B0029D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6A5FA-B0E4-453E-823D-15D220A1AA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81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26A35337-AE47-4972-90DB-8E0540A340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C8C84FFF-9D62-4BBE-8175-DE1D79BA41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pl-PL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C3768807-53C7-406D-906C-4719F948F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7BDAA634-A388-4BB8-BEB3-A03F9318D198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3350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>
            <a:extLst>
              <a:ext uri="{FF2B5EF4-FFF2-40B4-BE49-F238E27FC236}">
                <a16:creationId xmlns:a16="http://schemas.microsoft.com/office/drawing/2014/main" id="{DD1CA359-388F-4CAF-82BE-CFDAC4DF54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Symbol zastępczy notatek 2">
            <a:extLst>
              <a:ext uri="{FF2B5EF4-FFF2-40B4-BE49-F238E27FC236}">
                <a16:creationId xmlns:a16="http://schemas.microsoft.com/office/drawing/2014/main" id="{61A65B73-47F4-401D-BB5E-30E3000FF1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25604" name="Symbol zastępczy numeru slajdu 3">
            <a:extLst>
              <a:ext uri="{FF2B5EF4-FFF2-40B4-BE49-F238E27FC236}">
                <a16:creationId xmlns:a16="http://schemas.microsoft.com/office/drawing/2014/main" id="{08DC43DE-B028-41FB-9BA9-AA73CB2B1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8F162D7C-AC68-489D-B002-D513DC29230F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07295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>
            <a:extLst>
              <a:ext uri="{FF2B5EF4-FFF2-40B4-BE49-F238E27FC236}">
                <a16:creationId xmlns:a16="http://schemas.microsoft.com/office/drawing/2014/main" id="{CFB66774-4A6A-4FAF-B097-0F16F3D9D1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>
            <a:extLst>
              <a:ext uri="{FF2B5EF4-FFF2-40B4-BE49-F238E27FC236}">
                <a16:creationId xmlns:a16="http://schemas.microsoft.com/office/drawing/2014/main" id="{C9D0ABED-056D-4FDF-8275-BED3908657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29700" name="Symbol zastępczy numeru slajdu 3">
            <a:extLst>
              <a:ext uri="{FF2B5EF4-FFF2-40B4-BE49-F238E27FC236}">
                <a16:creationId xmlns:a16="http://schemas.microsoft.com/office/drawing/2014/main" id="{D1D4116F-770F-4D3B-9B48-927AC187B4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B11DB17B-D1B9-45CA-BEE2-8899FB37133D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37933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>
            <a:extLst>
              <a:ext uri="{FF2B5EF4-FFF2-40B4-BE49-F238E27FC236}">
                <a16:creationId xmlns:a16="http://schemas.microsoft.com/office/drawing/2014/main" id="{B0EA1DB9-6E3A-4B02-9FF5-CDF132DBD4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>
            <a:extLst>
              <a:ext uri="{FF2B5EF4-FFF2-40B4-BE49-F238E27FC236}">
                <a16:creationId xmlns:a16="http://schemas.microsoft.com/office/drawing/2014/main" id="{7CEFDC90-598B-4178-A161-37A8CB924C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3796" name="Symbol zastępczy numeru slajdu 3">
            <a:extLst>
              <a:ext uri="{FF2B5EF4-FFF2-40B4-BE49-F238E27FC236}">
                <a16:creationId xmlns:a16="http://schemas.microsoft.com/office/drawing/2014/main" id="{23B7BF5E-AD6A-4153-9F23-6B5FCD2AB7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78A6A2F-F626-4C77-AE01-E2B177A736D1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3663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7D0575-FBB7-4961-BBE3-7650B07D3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487A471-21F9-4F62-A759-51731B8CF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6C86FB-43EC-406E-978B-E974ED08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E87AA86-6272-4885-9C3D-E4CAEBAB5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1FEA52-93DC-4782-AE89-B0CC15AC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47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42B864-81FF-4CEF-88C1-954D6606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6784B20-BEFE-46E7-84EB-DC137E901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7D83B6-E3A6-47A3-B808-569A687B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D1ECB9-B7C6-4460-A119-EFA4C7E9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963C55-78A9-4552-A1AB-8E5CB44AD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44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F048E43-A391-42B2-B832-3CDFEEB91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357B333-01D5-4B7F-B3C7-2B84216CF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6D8D8E-C51E-441F-864B-22ED8141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0ADE73-F252-4B9C-AD73-3A3D3DBF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1780ABA-811A-4088-9B10-ED24C3B5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294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F34AD2-28D0-4CC0-B2CB-0D7A51089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A19EFA-2594-4AB5-9FE4-AC4F0BA2B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114779-0C1C-4947-AB98-F482BA59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2FCAF45-2ADD-4B19-8F45-8F02B82F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3891A6-21BB-4C4C-A0EF-BA6016CDF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23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D9CEA9-0651-442A-8149-06646765C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919D27-642B-4451-8646-6AF42F79E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39BE03-7321-4459-BA5B-16A1D524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633272-3819-4584-9603-176892AC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347DC5-1D1D-4355-8EFC-54598BA7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60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48C5AA-61BA-4231-BFCE-B4B81FE4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0B070C-D978-44B6-A353-C97802379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578ADC3-D566-4DC4-AFEA-43F6506D6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8DA0B20-C67D-476A-BB3B-979E23BB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73DAB45-C2F0-4C25-9119-7D5FB0C75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FA095D-92D5-453E-93C1-60680BD0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13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FE454F-440E-415F-972E-17216264A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A5AA63D-D5A9-4670-A686-ECEC6C4F6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E3E984D-F603-4DD3-88EF-683FF0F00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5B2100F-2463-4E92-9FF3-FA148D7A4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6990F1-91E3-4E4F-940F-833BBB66A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2B0922A-B4A4-4133-9E03-A7F3C80AE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4DEFE44-D1AC-4D31-9CAA-2886D3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CF59E1-1ECD-4B11-B483-474A9E7D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33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778982-68A7-4597-9B7F-0447F9D6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670F094-E8D2-4630-A14B-6BE1CABD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7B699BD-CBEC-47BD-B9D2-93083433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37BE700-12D3-4E82-BED2-562C92B2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19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69BE562-E01B-4643-B699-2FF512AC0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F8B8C8-061F-4B26-AF12-C6C20B6F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DB1FF6F-67D2-44C2-AB17-E4DF93F8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063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BCB292-57F9-4310-99C3-AC79CE00B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9F8E1C-E914-45E5-BF19-BE024DC49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9AE801A-932A-4B67-9463-D5B2FAD55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4B8B0C7-1F89-47B5-8AC6-446F6B0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DF033A-7152-4311-8F33-9A6A306F1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763BCC4-B5CB-42E5-B2E5-DF6FF920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33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53D0CD-B41A-4CBE-84FF-B52878C8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36B5E63-EA26-4DCD-A937-9385A35DA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C451DF8-DD37-47DE-A044-4EBCEBB51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8DC406-B3DE-4841-9577-4E736254E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82C50F-3F83-461D-A7CF-E895BB1F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FA7F482-09DF-4A10-9FAA-EE562BCE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57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FC18512-DCD9-4E98-971E-6812A5FD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EA4DFEB-6430-403F-8FE3-DE5CADB90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1584F4D-7C93-4D52-8645-ECA03E039F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501EB-80BA-4250-ACB4-18F60061CC73}" type="datetimeFigureOut">
              <a:rPr lang="pl-PL" smtClean="0"/>
              <a:t>08.03.2018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6CF9A2-9EDA-4392-BC39-6677BE547A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AB5AF6-32C3-4BF6-AA29-2D0C94217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A12C-762D-4977-9905-DFBF8CBC8E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233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D7F6FF-6780-4582-8096-4ED3B2EE5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498" y="774923"/>
            <a:ext cx="11168622" cy="2616199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GIFTED AND TALENTED EDUCATION</a:t>
            </a:r>
            <a:b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pl-PL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6F0CBB7-7115-46DA-AE53-F62FCD531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6609" y="4132125"/>
            <a:ext cx="9144000" cy="1655762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Marcin Gierczyk </a:t>
            </a:r>
          </a:p>
          <a:p>
            <a:pPr algn="r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Pedagogy and Psychology</a:t>
            </a:r>
          </a:p>
          <a:p>
            <a:pPr algn="r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Silesia (Poland</a:t>
            </a:r>
            <a:r>
              <a:rPr lang="en-US" dirty="0"/>
              <a:t>)</a:t>
            </a:r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2A32F312-80D5-4D48-9B07-1AC1B2475A24}"/>
              </a:ext>
            </a:extLst>
          </p:cNvPr>
          <p:cNvSpPr/>
          <p:nvPr/>
        </p:nvSpPr>
        <p:spPr>
          <a:xfrm>
            <a:off x="1186069" y="469948"/>
            <a:ext cx="98198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latin typeface="Bembo" panose="02020502050201020203" pitchFamily="18" charset="0"/>
                <a:cs typeface="Arial" panose="020B0604020202020204" pitchFamily="34" charset="0"/>
              </a:rPr>
              <a:t>„N</a:t>
            </a:r>
            <a:r>
              <a:rPr lang="en-US" sz="2400" b="1" dirty="0">
                <a:latin typeface="Bembo" panose="02020502050201020203" pitchFamily="18" charset="0"/>
                <a:cs typeface="Arial" panose="020B0604020202020204" pitchFamily="34" charset="0"/>
              </a:rPr>
              <a:t>o country can afford to waste talent, to lose the human wealth, no country is so rich to waste talents of its citizens</a:t>
            </a:r>
            <a:r>
              <a:rPr lang="pl-PL" sz="2400" b="1" dirty="0">
                <a:latin typeface="Bembo" panose="02020502050201020203" pitchFamily="18" charset="0"/>
                <a:cs typeface="Arial" panose="020B0604020202020204" pitchFamily="34" charset="0"/>
              </a:rPr>
              <a:t>”</a:t>
            </a:r>
            <a:r>
              <a:rPr lang="en-US" sz="2400" b="1" dirty="0">
                <a:latin typeface="Bembo" panose="02020502050201020203" pitchFamily="18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Bembo" panose="02020502050201020203" pitchFamily="18" charset="0"/>
                <a:cs typeface="Arial" panose="020B0604020202020204" pitchFamily="34" charset="0"/>
              </a:rPr>
              <a:t>(</a:t>
            </a:r>
            <a:r>
              <a:rPr lang="en-US" b="1" dirty="0" err="1">
                <a:latin typeface="Bembo" panose="02020502050201020203" pitchFamily="18" charset="0"/>
                <a:cs typeface="Arial" panose="020B0604020202020204" pitchFamily="34" charset="0"/>
              </a:rPr>
              <a:t>Cieślikowska</a:t>
            </a:r>
            <a:r>
              <a:rPr lang="en-US" b="1" dirty="0">
                <a:latin typeface="Bembo" panose="02020502050201020203" pitchFamily="18" charset="0"/>
                <a:cs typeface="Arial" panose="020B0604020202020204" pitchFamily="34" charset="0"/>
              </a:rPr>
              <a:t> 2005) </a:t>
            </a:r>
            <a:endParaRPr lang="pl-PL" b="1" dirty="0">
              <a:latin typeface="Bembo" panose="02020502050201020203" pitchFamily="18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Znalezione obrazy dla zapytania gifted student">
            <a:extLst>
              <a:ext uri="{FF2B5EF4-FFF2-40B4-BE49-F238E27FC236}">
                <a16:creationId xmlns:a16="http://schemas.microsoft.com/office/drawing/2014/main" id="{39490F41-0192-4527-9FD8-61A193CDD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826" y="3464581"/>
            <a:ext cx="2857500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10F5F50B-F680-4605-B4CC-677D94D83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056" y="5815605"/>
            <a:ext cx="3998913" cy="63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38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16">
            <a:extLst>
              <a:ext uri="{FF2B5EF4-FFF2-40B4-BE49-F238E27FC236}">
                <a16:creationId xmlns:a16="http://schemas.microsoft.com/office/drawing/2014/main" id="{7C752F2E-88B4-4AA3-B1BF-719A78A7A1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900338"/>
              </p:ext>
            </p:extLst>
          </p:nvPr>
        </p:nvGraphicFramePr>
        <p:xfrm>
          <a:off x="1524000" y="1484784"/>
          <a:ext cx="543609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Symbol zastępczy zawartości 16">
            <a:extLst>
              <a:ext uri="{FF2B5EF4-FFF2-40B4-BE49-F238E27FC236}">
                <a16:creationId xmlns:a16="http://schemas.microsoft.com/office/drawing/2014/main" id="{3550EBDC-C07D-4653-AB86-C9800C96F4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575494"/>
              </p:ext>
            </p:extLst>
          </p:nvPr>
        </p:nvGraphicFramePr>
        <p:xfrm>
          <a:off x="5663952" y="1327151"/>
          <a:ext cx="5004048" cy="4737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1148F3B0-D875-4631-869C-D40540065D9A}"/>
              </a:ext>
            </a:extLst>
          </p:cNvPr>
          <p:cNvSpPr/>
          <p:nvPr/>
        </p:nvSpPr>
        <p:spPr>
          <a:xfrm>
            <a:off x="1020417" y="249238"/>
            <a:ext cx="102969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most effective</a:t>
            </a:r>
            <a:r>
              <a:rPr lang="pl-PL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and methods of work with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0E747D8D-D0AB-4456-AAEA-53CE17A476A8}"/>
              </a:ext>
            </a:extLst>
          </p:cNvPr>
          <p:cNvSpPr/>
          <p:nvPr/>
        </p:nvSpPr>
        <p:spPr>
          <a:xfrm>
            <a:off x="8810127" y="2551837"/>
            <a:ext cx="27935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Q: 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Among the following forms and methods of work with able students, please select a maximum of three that you believe are most effective: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948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0B53CE-C45B-499E-B73F-D7CA815DE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6" y="346021"/>
            <a:ext cx="9000544" cy="719137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legal solutions in the field of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talented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E4996B6-2B52-4F7F-B03C-A251A12369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088502"/>
              </p:ext>
            </p:extLst>
          </p:nvPr>
        </p:nvGraphicFramePr>
        <p:xfrm>
          <a:off x="768627" y="1524000"/>
          <a:ext cx="10455964" cy="3898125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917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2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16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6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POLISH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DEFINITELY YES 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pl-PL" sz="20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pl-PL" sz="20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RATHER YES 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pl-PL" sz="20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DIFFICULT TO SAY 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RATHER NOT 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13%</a:t>
                      </a:r>
                      <a:endParaRPr lang="pl-PL" sz="20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pl-PL" sz="2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20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20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550" name="pole tekstowe 4">
            <a:extLst>
              <a:ext uri="{FF2B5EF4-FFF2-40B4-BE49-F238E27FC236}">
                <a16:creationId xmlns:a16="http://schemas.microsoft.com/office/drawing/2014/main" id="{15CEB04B-46B4-42B1-8B49-8535BBBC9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3183" y="5891711"/>
            <a:ext cx="10243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Q: </a:t>
            </a:r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that the legal solutions in England concerning gifted students are sufficient?</a:t>
            </a:r>
            <a:endParaRPr lang="pl-PL" alt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32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8943FF-86B5-46FA-AF54-C7C9B9415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150" y="423863"/>
            <a:ext cx="8021638" cy="109061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CE7965F-ADEF-4253-AB2D-CF0F619C94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604383"/>
              </p:ext>
            </p:extLst>
          </p:nvPr>
        </p:nvGraphicFramePr>
        <p:xfrm>
          <a:off x="858982" y="1514476"/>
          <a:ext cx="10460182" cy="4002088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314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75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Evaluation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POLISH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6" marR="68586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DEFINITELY YES </a:t>
                      </a:r>
                      <a:endParaRPr lang="pl-PL" sz="20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pl-PL" sz="20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pl-PL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RATHER YES </a:t>
                      </a:r>
                      <a:endParaRPr lang="pl-PL" sz="20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47%</a:t>
                      </a:r>
                      <a:endParaRPr lang="pl-PL" sz="20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pl-PL" sz="20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DIFFICULT TO SAY </a:t>
                      </a:r>
                      <a:endParaRPr lang="pl-PL" sz="20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pl-PL" sz="2000" b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pl-PL" sz="20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6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RATHER NOT </a:t>
                      </a:r>
                      <a:endParaRPr lang="pl-PL" sz="20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pl-PL" sz="2000" b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</a:t>
                      </a:r>
                      <a:endParaRPr lang="pl-PL" sz="20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2000" b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pl-PL" sz="20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8" marR="6857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574" name="pole tekstowe 4">
            <a:extLst>
              <a:ext uri="{FF2B5EF4-FFF2-40B4-BE49-F238E27FC236}">
                <a16:creationId xmlns:a16="http://schemas.microsoft.com/office/drawing/2014/main" id="{538DA80E-2669-4A63-AEE9-717A8AD6D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09" y="5516564"/>
            <a:ext cx="96740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Q: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that your school offers sufficient aids for </a:t>
            </a: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students?</a:t>
            </a:r>
            <a:endParaRPr lang="pl-PL" altLang="pl-PL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086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16">
            <a:extLst>
              <a:ext uri="{FF2B5EF4-FFF2-40B4-BE49-F238E27FC236}">
                <a16:creationId xmlns:a16="http://schemas.microsoft.com/office/drawing/2014/main" id="{EFDCB8CD-064F-4A80-AB71-72E611D97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796362"/>
              </p:ext>
            </p:extLst>
          </p:nvPr>
        </p:nvGraphicFramePr>
        <p:xfrm>
          <a:off x="1524000" y="1268761"/>
          <a:ext cx="5220072" cy="4773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Symbol zastępczy zawartości 16">
            <a:extLst>
              <a:ext uri="{FF2B5EF4-FFF2-40B4-BE49-F238E27FC236}">
                <a16:creationId xmlns:a16="http://schemas.microsoft.com/office/drawing/2014/main" id="{E117317F-4AC5-4275-8EBD-E1AEDF83A8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642797"/>
              </p:ext>
            </p:extLst>
          </p:nvPr>
        </p:nvGraphicFramePr>
        <p:xfrm>
          <a:off x="5807968" y="1412777"/>
          <a:ext cx="4860032" cy="4629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0F1EACF1-394B-4F1F-BAB8-5DE0999923D3}"/>
              </a:ext>
            </a:extLst>
          </p:cNvPr>
          <p:cNvSpPr/>
          <p:nvPr/>
        </p:nvSpPr>
        <p:spPr>
          <a:xfrm>
            <a:off x="1710498" y="308183"/>
            <a:ext cx="916953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en-GB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arriers</a:t>
            </a:r>
            <a:r>
              <a:rPr lang="en-GB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that cause the problems</a:t>
            </a:r>
            <a:endParaRPr lang="pl-PL" sz="4400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DEBCDEC6-6A5A-4BE1-86DE-8C12B0BC6D73}"/>
              </a:ext>
            </a:extLst>
          </p:cNvPr>
          <p:cNvSpPr/>
          <p:nvPr/>
        </p:nvSpPr>
        <p:spPr>
          <a:xfrm>
            <a:off x="9739706" y="2501231"/>
            <a:ext cx="22806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Q: 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What you think are the barriers that cause the problems associated with the lack of action taken in the field of educating able students?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99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599E1D1-6EDC-45CC-802F-24D20C4A1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95639"/>
              </p:ext>
            </p:extLst>
          </p:nvPr>
        </p:nvGraphicFramePr>
        <p:xfrm>
          <a:off x="874643" y="1482726"/>
          <a:ext cx="10071652" cy="483203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901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9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587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English </a:t>
                      </a:r>
                      <a:r>
                        <a:rPr lang="en-GB" sz="2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pl-PL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1452" marR="91452" marT="45699" marB="45699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Polish</a:t>
                      </a:r>
                      <a:r>
                        <a:rPr lang="pl-PL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noProof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pl-PL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1452" marR="91452" marT="45699" marB="45699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4610">
                <a:tc>
                  <a:txBody>
                    <a:bodyPr/>
                    <a:lstStyle/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Criticism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of '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gifted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'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label</a:t>
                      </a:r>
                      <a:endParaRPr lang="pl-PL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Subjective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treatment</a:t>
                      </a:r>
                      <a:endParaRPr lang="pl-PL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2" marR="91452" marT="45699" marB="45699"/>
                </a:tc>
                <a:tc>
                  <a:txBody>
                    <a:bodyPr/>
                    <a:lstStyle/>
                    <a:p>
                      <a:pPr marL="457200" indent="-457200">
                        <a:buFont typeface="Wingdings" panose="05000000000000000000" pitchFamily="2" charset="2"/>
                        <a:buChar char="ü"/>
                      </a:pP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Failure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implement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supporting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activities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/>
                      <a:endParaRPr lang="pl-PL" sz="2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Overcrowded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classes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pl-PL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1452" marR="91452"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9172">
                <a:tc gridSpan="2">
                  <a:txBody>
                    <a:bodyPr/>
                    <a:lstStyle/>
                    <a:p>
                      <a:pPr marL="457200" indent="-457200" algn="ctr">
                        <a:buFont typeface="Wingdings" panose="05000000000000000000" pitchFamily="2" charset="2"/>
                        <a:buChar char="ü"/>
                      </a:pP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Teachers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were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rated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favourable</a:t>
                      </a:r>
                      <a:endParaRPr lang="pl-PL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l-PL" sz="2800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-457200" algn="ctr">
                        <a:buFont typeface="Wingdings" panose="05000000000000000000" pitchFamily="2" charset="2"/>
                        <a:buChar char="ü"/>
                      </a:pP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same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experiences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as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regards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functioning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peer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</a:t>
                      </a:r>
                      <a:endParaRPr lang="pl-PL" sz="2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2" marR="91452" marT="45699" marB="4569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751">
                <a:tc>
                  <a:txBody>
                    <a:bodyPr/>
                    <a:lstStyle/>
                    <a:p>
                      <a:pPr algn="ctr"/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Positive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rating </a:t>
                      </a:r>
                      <a:endParaRPr lang="pl-PL" sz="2800" b="0" i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Negative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2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school</a:t>
                      </a:r>
                      <a:r>
                        <a:rPr lang="pl-PL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rating </a:t>
                      </a:r>
                      <a:endParaRPr lang="pl-PL" sz="2800" b="0" i="0" u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2" marR="91452"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rostokąt 4">
            <a:extLst>
              <a:ext uri="{FF2B5EF4-FFF2-40B4-BE49-F238E27FC236}">
                <a16:creationId xmlns:a16="http://schemas.microsoft.com/office/drawing/2014/main" id="{B5560275-B3FC-4B5A-87CA-DFF3B3A86218}"/>
              </a:ext>
            </a:extLst>
          </p:cNvPr>
          <p:cNvSpPr/>
          <p:nvPr/>
        </p:nvSpPr>
        <p:spPr>
          <a:xfrm>
            <a:off x="1847851" y="404813"/>
            <a:ext cx="7993063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endParaRPr lang="pl-PL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FFDE3A02-DEE9-488E-9692-D81D4007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260351"/>
            <a:ext cx="7848600" cy="1008063"/>
          </a:xfrm>
        </p:spPr>
        <p:txBody>
          <a:bodyPr rtlCol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35843" name="Symbol zastępczy zawartości 2">
            <a:extLst>
              <a:ext uri="{FF2B5EF4-FFF2-40B4-BE49-F238E27FC236}">
                <a16:creationId xmlns:a16="http://schemas.microsoft.com/office/drawing/2014/main" id="{BE13792F-3961-4497-80A6-A023D10B0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559962"/>
            <a:ext cx="10946296" cy="4744585"/>
          </a:xfrm>
          <a:extLst/>
        </p:spPr>
        <p:txBody>
          <a:bodyPr>
            <a:normAutofit fontScale="70000" lnSpcReduction="20000"/>
          </a:bodyPr>
          <a:lstStyle/>
          <a:p>
            <a:pPr lvl="0">
              <a:lnSpc>
                <a:spcPct val="150000"/>
              </a:lnSpc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CONCLUSIONS</a:t>
            </a:r>
          </a:p>
          <a:p>
            <a:pPr lvl="0"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development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EU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Systemic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assumptions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broadly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CONCLUSIONS</a:t>
            </a:r>
          </a:p>
          <a:p>
            <a:pPr lvl="0"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English system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insufficiently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system, the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forgotten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pl-PL" alt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pl-PL" alt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90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93F30-317D-424E-B007-6CC323A56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439" y="260351"/>
            <a:ext cx="8334375" cy="792163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pl-PL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endParaRPr lang="pl-PL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EA6282-ECBD-4535-A3E6-D65CD77A0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557339"/>
            <a:ext cx="10522226" cy="4751387"/>
          </a:xfrm>
          <a:extLst/>
        </p:spPr>
        <p:txBody>
          <a:bodyPr rtlCol="0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Drafting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lecturers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shaping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awareness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abilities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larger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methodical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masters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endowed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expertise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field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pedagogy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abilities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Encourage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student.</a:t>
            </a:r>
          </a:p>
          <a:p>
            <a:pPr>
              <a:buFont typeface="Wingdings 3" charset="2"/>
              <a:buChar char=""/>
              <a:defRPr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32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ymbol zastępczy zawartości 3">
            <a:extLst>
              <a:ext uri="{FF2B5EF4-FFF2-40B4-BE49-F238E27FC236}">
                <a16:creationId xmlns:a16="http://schemas.microsoft.com/office/drawing/2014/main" id="{81F4B35D-7654-45F1-A07F-B224D3808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941" y="1124117"/>
            <a:ext cx="10002981" cy="4629150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partial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refined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English system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positively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influence the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system.</a:t>
            </a:r>
          </a:p>
          <a:p>
            <a:endParaRPr lang="pl-PL" altLang="pl-PL" dirty="0"/>
          </a:p>
        </p:txBody>
      </p:sp>
      <p:pic>
        <p:nvPicPr>
          <p:cNvPr id="35844" name="Picture 4" descr="Znalezione obrazy dla zapytania conclusion">
            <a:extLst>
              <a:ext uri="{FF2B5EF4-FFF2-40B4-BE49-F238E27FC236}">
                <a16:creationId xmlns:a16="http://schemas.microsoft.com/office/drawing/2014/main" id="{D37E041A-5EA7-4E1D-9043-CB442EE0D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997" y="4473022"/>
            <a:ext cx="3730005" cy="220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15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4BC37DD-9186-4411-BB59-E363352E3B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496" y="0"/>
            <a:ext cx="51230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20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C67540-B59A-451A-B898-12443B07C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Gifted and Talented education should be important for us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17C14-D4F8-4ADF-812B-5C847B7AA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2011156"/>
            <a:ext cx="11035748" cy="4310132"/>
          </a:xfrm>
        </p:spPr>
        <p:txBody>
          <a:bodyPr>
            <a:normAutofit fontScale="70000" lnSpcReduction="20000"/>
          </a:bodyPr>
          <a:lstStyle/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worth mention that today's gifted students are tomorrow's social, intellectual leaders of economy and culture, and their development can not be left to a chance (Eyre 2009, p. 1048, 1051).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ncreasingly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emphasize the role of gifted people in shaping the post-modern societies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2012).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many of today's job advertisements, employers among the candidates for the job are looking for gifted individuals, those outstanding from the crowd.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+mj-lt"/>
              <a:buAutoNum type="romanU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can therefore say that the market has been intensified by increased international economic competition which has led to a kind of war for gifted and talented individuals. Companies see their future competitiveness as dependent of a small number of highly gifted people, drawn from a global pool (Brown,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Tannock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2009, source: Smith, 2014, p. 209).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1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B028C8-A097-40B9-941B-2C3CF5511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 and Concepts of Giftedness </a:t>
            </a: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4BB857-496F-47D9-AEFA-4C4273D7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069" y="1690688"/>
            <a:ext cx="11237843" cy="480218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definitions (Lambert, 2010)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 a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alented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child depends on what you are looking for in him” (Freeman, 2005)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seems to be worth mentioning, though, is the fact that each of the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concepts is a vision of an author’s beliefs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Strenberg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Today, undoubtedly it is not only the intelligence affects the development of talent. It is widely known that environment and the inner motivation plays an important role as well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95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9B4F-E5B7-4E0E-ACD8-A1AB2702A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761" y="3231898"/>
            <a:ext cx="11145079" cy="2120347"/>
          </a:xfrm>
        </p:spPr>
        <p:txBody>
          <a:bodyPr rtlCol="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AND EVALUATION OF SYSTEM SOLUTIONS IN THE FIELD OF GIFTED AND TALENTED EDUCATION ON THE EXAMPLE OF ENGLAND AND POLAND. </a:t>
            </a:r>
            <a:b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STUDY </a:t>
            </a:r>
            <a:b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Znalezione obrazy dla zapytania research">
            <a:extLst>
              <a:ext uri="{FF2B5EF4-FFF2-40B4-BE49-F238E27FC236}">
                <a16:creationId xmlns:a16="http://schemas.microsoft.com/office/drawing/2014/main" id="{C77F43C5-C1F5-4D55-939C-C3D88D411A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01" r="-1338" b="31192"/>
          <a:stretch/>
        </p:blipFill>
        <p:spPr bwMode="auto">
          <a:xfrm>
            <a:off x="2436477" y="929926"/>
            <a:ext cx="7319046" cy="140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89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CA628-9A7A-4C9A-BFC5-DF7AAD974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0" y="693737"/>
            <a:ext cx="11178540" cy="731837"/>
          </a:xfrm>
        </p:spPr>
        <p:txBody>
          <a:bodyPr>
            <a:noAutofit/>
          </a:bodyPr>
          <a:lstStyle/>
          <a:p>
            <a:pPr algn="ctr">
              <a:defRPr/>
            </a:pPr>
            <a:b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features - according to teachers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characterize an able/talented/gifted student?</a:t>
            </a:r>
            <a:br>
              <a:rPr lang="pl-PL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3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3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Chart 1">
            <a:extLst>
              <a:ext uri="{FF2B5EF4-FFF2-40B4-BE49-F238E27FC236}">
                <a16:creationId xmlns:a16="http://schemas.microsoft.com/office/drawing/2014/main" id="{29F124ED-E371-4436-99D7-BF006974E1B8}"/>
              </a:ext>
            </a:extLst>
          </p:cNvPr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533" b="6463"/>
          <a:stretch/>
        </p:blipFill>
        <p:spPr bwMode="auto">
          <a:xfrm>
            <a:off x="990394" y="1425574"/>
            <a:ext cx="10048667" cy="383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pole tekstowe 3">
            <a:extLst>
              <a:ext uri="{FF2B5EF4-FFF2-40B4-BE49-F238E27FC236}">
                <a16:creationId xmlns:a16="http://schemas.microsoft.com/office/drawing/2014/main" id="{D2FE05ED-721A-4403-AC4B-696B0D3D9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0646" y="5833577"/>
            <a:ext cx="97384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</a:t>
            </a: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interpersonal skills, antisocial behaviour, lack of immunity to criticism</a:t>
            </a:r>
            <a:endParaRPr lang="pl-PL" alt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13C4A15-5A9F-4493-BAD2-45C0246F92F1}"/>
              </a:ext>
            </a:extLst>
          </p:cNvPr>
          <p:cNvSpPr/>
          <p:nvPr/>
        </p:nvSpPr>
        <p:spPr>
          <a:xfrm>
            <a:off x="1869877" y="5261113"/>
            <a:ext cx="902147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l-PL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DEFINITELY YES           RATHER YES                      </a:t>
            </a:r>
            <a:r>
              <a:rPr lang="en-GB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SAY</a:t>
            </a:r>
            <a:r>
              <a:rPr lang="pl-PL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RATHER NOT                 DEFINITELY NO  </a:t>
            </a:r>
            <a:endParaRPr lang="pl-PL" sz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GB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pl-PL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2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459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44BF6-9BD6-439E-997B-DD1EF6B6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0101"/>
            <a:ext cx="9448800" cy="1090612"/>
          </a:xfrm>
        </p:spPr>
        <p:txBody>
          <a:bodyPr/>
          <a:lstStyle/>
          <a:p>
            <a:pPr algn="ctr">
              <a:defRPr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 and criteria for identification of gifted students</a:t>
            </a:r>
            <a:endParaRPr lang="pl-P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EA5E600-B3A5-46EC-86D7-230FF9AC53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706515"/>
              </p:ext>
            </p:extLst>
          </p:nvPr>
        </p:nvGraphicFramePr>
        <p:xfrm>
          <a:off x="875088" y="1597024"/>
          <a:ext cx="10601295" cy="4326697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585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94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CRITERIA</a:t>
                      </a:r>
                      <a:endParaRPr lang="pl-P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ENGLISH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>
                    <a:lnR>
                      <a:noFill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POLISH  TEACHERS' ANSWERS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N=100</a:t>
                      </a:r>
                      <a:endParaRPr lang="pl-PL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342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SPECIFIC ABILITIES IN A GIVEN FIELD</a:t>
                      </a:r>
                      <a:endParaRPr lang="pl-PL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66%</a:t>
                      </a:r>
                      <a:endParaRPr lang="pl-PL" sz="28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pl-PL" sz="28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98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EXCELLENT ACADEMIC PERFORMANCE</a:t>
                      </a:r>
                      <a:endParaRPr lang="pl-PL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77%</a:t>
                      </a:r>
                      <a:endParaRPr lang="pl-PL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pl-PL" sz="28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83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OUTSTANDING ACHIEVEMENTS IN CONTESTS AND COMPETITIONS</a:t>
                      </a:r>
                      <a:endParaRPr lang="pl-PL" sz="2400" b="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37%</a:t>
                      </a:r>
                      <a:endParaRPr lang="pl-PL" sz="2800" b="1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26%</a:t>
                      </a:r>
                      <a:endParaRPr lang="pl-PL" sz="2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5" marR="1385" marT="1385" marB="138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650AD418-C1CB-4D9F-9D23-45E5AFF29F68}"/>
              </a:ext>
            </a:extLst>
          </p:cNvPr>
          <p:cNvSpPr/>
          <p:nvPr/>
        </p:nvSpPr>
        <p:spPr>
          <a:xfrm>
            <a:off x="1683026" y="6057901"/>
            <a:ext cx="9064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Q: 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Which of these criteria are paramount when selecting </a:t>
            </a:r>
            <a:r>
              <a:rPr lang="pl-PL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gifted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 students in your school?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486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549B9B-C998-4398-9CA3-E3AD00F2E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5" y="306386"/>
            <a:ext cx="10880034" cy="1320800"/>
          </a:xfrm>
        </p:spPr>
        <p:txBody>
          <a:bodyPr/>
          <a:lstStyle/>
          <a:p>
            <a:pPr algn="ctr">
              <a:defRPr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eparate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schools for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gifted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talented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Chart 1">
            <a:extLst>
              <a:ext uri="{FF2B5EF4-FFF2-40B4-BE49-F238E27FC236}">
                <a16:creationId xmlns:a16="http://schemas.microsoft.com/office/drawing/2014/main" id="{2B4F0F44-3CC9-47B3-B7AB-C370E0E5E985}"/>
              </a:ext>
            </a:extLst>
          </p:cNvPr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19" b="9591"/>
          <a:stretch/>
        </p:blipFill>
        <p:spPr bwMode="auto">
          <a:xfrm>
            <a:off x="981834" y="1627187"/>
            <a:ext cx="10156962" cy="3580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pole tekstowe 2">
            <a:extLst>
              <a:ext uri="{FF2B5EF4-FFF2-40B4-BE49-F238E27FC236}">
                <a16:creationId xmlns:a16="http://schemas.microsoft.com/office/drawing/2014/main" id="{3259E570-D8B5-4266-B61D-3318A90FB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730" y="5963479"/>
            <a:ext cx="7858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buNone/>
            </a:pPr>
            <a:r>
              <a:rPr lang="pl-PL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Q: </a:t>
            </a:r>
            <a:r>
              <a:rPr lang="en-GB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 you think about creating separate schools for able students only? 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pole tekstowe 4">
            <a:extLst>
              <a:ext uri="{FF2B5EF4-FFF2-40B4-BE49-F238E27FC236}">
                <a16:creationId xmlns:a16="http://schemas.microsoft.com/office/drawing/2014/main" id="{7282D0F7-1CE5-4CB1-881D-E8B671C1E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2939" y="5230813"/>
            <a:ext cx="1103906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pl-PL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VERY</a:t>
            </a:r>
            <a:r>
              <a:rPr lang="en-GB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GOOD SOLUTION </a:t>
            </a:r>
            <a:r>
              <a:rPr lang="pl-PL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GB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SOLUTION</a:t>
            </a:r>
            <a:r>
              <a:rPr lang="pl-PL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BAD SOLUTION                 </a:t>
            </a:r>
            <a:r>
              <a:rPr lang="en-GB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DEFINITELY A BAD SOLUTION</a:t>
            </a:r>
            <a:endParaRPr lang="pl-PL" altLang="pl-PL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46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ED08CA-E07D-4C4E-9358-3529BB48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22" y="807243"/>
            <a:ext cx="10416208" cy="1439863"/>
          </a:xfrm>
        </p:spPr>
        <p:txBody>
          <a:bodyPr rtlCol="0">
            <a:norm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oncerns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related to the creating separate schools for gifted students?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Symbol zastępczy zawartości 3">
            <a:extLst>
              <a:ext uri="{FF2B5EF4-FFF2-40B4-BE49-F238E27FC236}">
                <a16:creationId xmlns:a16="http://schemas.microsoft.com/office/drawing/2014/main" id="{49F02982-E4C2-4650-B113-38011826C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9" y="2781301"/>
            <a:ext cx="11502886" cy="3884542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reating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stereotypes in society about better and worse students  - those from better schools and worse schools 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en-GB" alt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 reactions</a:t>
            </a:r>
          </a:p>
        </p:txBody>
      </p:sp>
    </p:spTree>
    <p:extLst>
      <p:ext uri="{BB962C8B-B14F-4D97-AF65-F5344CB8AC3E}">
        <p14:creationId xmlns:p14="http://schemas.microsoft.com/office/powerpoint/2010/main" val="5032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ACDA32-0947-4CAE-9A1A-E268D26B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922" y="404813"/>
            <a:ext cx="10084904" cy="1090612"/>
          </a:xfrm>
        </p:spPr>
        <p:txBody>
          <a:bodyPr/>
          <a:lstStyle/>
          <a:p>
            <a:pPr algn="ctr"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Talented and Gifted Teaching Methods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Symbol zastępczy zawartości 16">
            <a:extLst>
              <a:ext uri="{FF2B5EF4-FFF2-40B4-BE49-F238E27FC236}">
                <a16:creationId xmlns:a16="http://schemas.microsoft.com/office/drawing/2014/main" id="{30976C2A-E5F8-4B52-8D60-17E388BF2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822537"/>
              </p:ext>
            </p:extLst>
          </p:nvPr>
        </p:nvGraphicFramePr>
        <p:xfrm>
          <a:off x="1775520" y="1628800"/>
          <a:ext cx="504056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C739E181-DBAD-4BC9-A95B-C80089BF5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933802"/>
              </p:ext>
            </p:extLst>
          </p:nvPr>
        </p:nvGraphicFramePr>
        <p:xfrm>
          <a:off x="5879976" y="1628800"/>
          <a:ext cx="476010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Prostokąt 2">
            <a:extLst>
              <a:ext uri="{FF2B5EF4-FFF2-40B4-BE49-F238E27FC236}">
                <a16:creationId xmlns:a16="http://schemas.microsoft.com/office/drawing/2014/main" id="{845976EA-F797-43D5-83A9-68D9D6FD5D97}"/>
              </a:ext>
            </a:extLst>
          </p:cNvPr>
          <p:cNvSpPr/>
          <p:nvPr/>
        </p:nvSpPr>
        <p:spPr>
          <a:xfrm>
            <a:off x="9969742" y="3042284"/>
            <a:ext cx="19015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>
                <a:latin typeface="Times New Roman" panose="02020603050405020304" pitchFamily="18" charset="0"/>
                <a:ea typeface="Calibri" panose="020F0502020204030204" pitchFamily="34" charset="0"/>
              </a:rPr>
              <a:t>Q: 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How do you conduct tasks connected to teaching </a:t>
            </a:r>
            <a:r>
              <a:rPr lang="pl-PL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gifted</a:t>
            </a:r>
            <a: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</a:rPr>
              <a:t> students?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23725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1121</Words>
  <Application>Microsoft Office PowerPoint</Application>
  <PresentationFormat>Širokoúhlá obrazovka</PresentationFormat>
  <Paragraphs>175</Paragraphs>
  <Slides>18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Bembo</vt:lpstr>
      <vt:lpstr>Calibri</vt:lpstr>
      <vt:lpstr>Calibri Light</vt:lpstr>
      <vt:lpstr>Times New Roman</vt:lpstr>
      <vt:lpstr>Trebuchet MS</vt:lpstr>
      <vt:lpstr>Wingdings</vt:lpstr>
      <vt:lpstr>Wingdings 3</vt:lpstr>
      <vt:lpstr>Motyw pakietu Office</vt:lpstr>
      <vt:lpstr>GIFTED AND TALENTED EDUCATION Challenges &amp; Expectations</vt:lpstr>
      <vt:lpstr>Why Gifted and Talented education should be important for us?</vt:lpstr>
      <vt:lpstr>Definitions and Concepts of Giftedness </vt:lpstr>
      <vt:lpstr>DIAGNOSIS AND EVALUATION OF SYSTEM SOLUTIONS IN THE FIELD OF GIFTED AND TALENTED EDUCATION ON THE EXAMPLE OF ENGLAND AND POLAND.  COMPARATIVE STUDY  </vt:lpstr>
      <vt:lpstr> What features - according to teachers - characterize an able/talented/gifted student?  </vt:lpstr>
      <vt:lpstr>Diagnosis and criteria for identification of gifted students</vt:lpstr>
      <vt:lpstr>Separate schools for gifted and talented  students</vt:lpstr>
      <vt:lpstr>Concerns related to the creating separate schools for gifted students? </vt:lpstr>
      <vt:lpstr>Talented and Gifted Teaching Methods</vt:lpstr>
      <vt:lpstr>Prezentace aplikace PowerPoint</vt:lpstr>
      <vt:lpstr>Evaluation of legal solutions in the field of gifted and talented education </vt:lpstr>
      <vt:lpstr>School support</vt:lpstr>
      <vt:lpstr>Prezentace aplikace PowerPoint</vt:lpstr>
      <vt:lpstr>Prezentace aplikace PowerPoint</vt:lpstr>
      <vt:lpstr>CONCLUSIONS</vt:lpstr>
      <vt:lpstr>Recommendations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GIFTED AND TALENTED EDUCATION Challenges And Expectations.</dc:title>
  <dc:creator>Marcin Gierczyk</dc:creator>
  <cp:lastModifiedBy>Patrik Sajtar</cp:lastModifiedBy>
  <cp:revision>46</cp:revision>
  <dcterms:created xsi:type="dcterms:W3CDTF">2018-03-02T15:40:36Z</dcterms:created>
  <dcterms:modified xsi:type="dcterms:W3CDTF">2018-03-08T11:26:47Z</dcterms:modified>
</cp:coreProperties>
</file>